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bin" ContentType="application/vnd.openxmlformats-officedocument.oleObject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Default Extension="wav" ContentType="audio/wav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Default Extension="vml" ContentType="application/vnd.openxmlformats-officedocument.vmlDrawing"/>
  <Override PartName="/ppt/diagrams/layout16.xml" ContentType="application/vnd.openxmlformats-officedocument.drawingml.diagramLayout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6" r:id="rId3"/>
    <p:sldId id="275" r:id="rId4"/>
    <p:sldId id="284" r:id="rId5"/>
    <p:sldId id="274" r:id="rId6"/>
    <p:sldId id="285" r:id="rId7"/>
    <p:sldId id="286" r:id="rId8"/>
    <p:sldId id="277" r:id="rId9"/>
    <p:sldId id="292" r:id="rId10"/>
    <p:sldId id="287" r:id="rId11"/>
    <p:sldId id="279" r:id="rId12"/>
    <p:sldId id="297" r:id="rId13"/>
    <p:sldId id="298" r:id="rId14"/>
    <p:sldId id="299" r:id="rId15"/>
    <p:sldId id="280" r:id="rId16"/>
    <p:sldId id="302" r:id="rId17"/>
    <p:sldId id="291" r:id="rId18"/>
    <p:sldId id="296" r:id="rId19"/>
    <p:sldId id="282" r:id="rId20"/>
    <p:sldId id="258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A1BB"/>
    <a:srgbClr val="FED2DF"/>
    <a:srgbClr val="00FFFF"/>
    <a:srgbClr val="F82C66"/>
    <a:srgbClr val="FB89AA"/>
    <a:srgbClr val="F94D7E"/>
    <a:srgbClr val="F71D5B"/>
    <a:srgbClr val="C93F8E"/>
    <a:srgbClr val="955E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0" autoAdjust="0"/>
    <p:restoredTop sz="94660"/>
  </p:normalViewPr>
  <p:slideViewPr>
    <p:cSldViewPr>
      <p:cViewPr>
        <p:scale>
          <a:sx n="62" d="100"/>
          <a:sy n="62" d="100"/>
        </p:scale>
        <p:origin x="-16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7109B-0880-42D9-9A1E-7E81543AE144}" type="presOf" srcId="{6760BA4A-09F9-4641-BD86-D196C3E388AD}" destId="{A80FB4BF-8AEC-4C85-B024-27F70BA98D68}" srcOrd="0" destOrd="0" presId="urn:microsoft.com/office/officeart/2005/8/layout/equation2"/>
    <dgm:cxn modelId="{B8407E0D-4EF2-464A-9460-E2E209AFFC2F}" type="presOf" srcId="{4D5C5690-8FA2-459C-8ECA-80A980E8362A}" destId="{A589E59E-A3B4-49A8-99DA-D72814233540}" srcOrd="0" destOrd="0" presId="urn:microsoft.com/office/officeart/2005/8/layout/equation2"/>
    <dgm:cxn modelId="{96593016-6F7E-43C2-AAC0-AFF8441B69D1}" type="presOf" srcId="{B76328DD-CBA8-4B22-801A-5848FEC9EAA0}" destId="{A22B3181-615A-449E-9305-E3CF10B6031B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0D02D144-BF0B-4660-97D3-2B213540E74C}" type="presOf" srcId="{B76328DD-CBA8-4B22-801A-5848FEC9EAA0}" destId="{90A9B5A5-DEB7-4518-82CE-ADF8F9438C03}" srcOrd="1" destOrd="0" presId="urn:microsoft.com/office/officeart/2005/8/layout/equation2"/>
    <dgm:cxn modelId="{68078CBD-BAA6-4885-9D39-40349FB8BAD1}" type="presOf" srcId="{B414AD7C-632E-4B2E-9C7F-5E677F50762C}" destId="{621B4296-BABF-461D-B611-41FB9D273303}" srcOrd="0" destOrd="0" presId="urn:microsoft.com/office/officeart/2005/8/layout/equation2"/>
    <dgm:cxn modelId="{DD9B58CA-A6EC-42B3-A448-757AF0A001C5}" type="presOf" srcId="{40F53670-F36E-4A3E-815F-62C16EE9C96B}" destId="{35A90C34-973F-4267-BB1F-E663767F55B2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2BA8A0E2-9A7D-4832-9C57-1FF810C546DB}" type="presOf" srcId="{AAEAA566-7B72-4B80-8BD0-AACBE4FEC1B9}" destId="{EE372E56-7652-4B08-AD38-DD66E305F929}" srcOrd="0" destOrd="0" presId="urn:microsoft.com/office/officeart/2005/8/layout/equation2"/>
    <dgm:cxn modelId="{DC32AD2B-BE76-4DC3-AEA5-41BCF72E16F1}" type="presParOf" srcId="{621B4296-BABF-461D-B611-41FB9D273303}" destId="{DD2856EC-1429-42E8-B1B9-D8B0CB4B7F49}" srcOrd="0" destOrd="0" presId="urn:microsoft.com/office/officeart/2005/8/layout/equation2"/>
    <dgm:cxn modelId="{E2481096-DFA3-45A2-8C02-60298FCD2B39}" type="presParOf" srcId="{DD2856EC-1429-42E8-B1B9-D8B0CB4B7F49}" destId="{35A90C34-973F-4267-BB1F-E663767F55B2}" srcOrd="0" destOrd="0" presId="urn:microsoft.com/office/officeart/2005/8/layout/equation2"/>
    <dgm:cxn modelId="{D0F588AE-894F-4552-9543-910D0EFDD6AF}" type="presParOf" srcId="{DD2856EC-1429-42E8-B1B9-D8B0CB4B7F49}" destId="{CA94DF4D-D094-4C36-960C-1D1775AC346A}" srcOrd="1" destOrd="0" presId="urn:microsoft.com/office/officeart/2005/8/layout/equation2"/>
    <dgm:cxn modelId="{F91CB110-DF9B-44D3-9DDA-AC33C6AD3C8A}" type="presParOf" srcId="{DD2856EC-1429-42E8-B1B9-D8B0CB4B7F49}" destId="{EE372E56-7652-4B08-AD38-DD66E305F929}" srcOrd="2" destOrd="0" presId="urn:microsoft.com/office/officeart/2005/8/layout/equation2"/>
    <dgm:cxn modelId="{4E9AF9A3-0A47-470F-AD12-CC216C290EAA}" type="presParOf" srcId="{DD2856EC-1429-42E8-B1B9-D8B0CB4B7F49}" destId="{58DE7E96-2534-4D13-A0A3-FE4A75E7E9A7}" srcOrd="3" destOrd="0" presId="urn:microsoft.com/office/officeart/2005/8/layout/equation2"/>
    <dgm:cxn modelId="{EFAFBBEA-F6F0-47AF-847C-3075F1780C01}" type="presParOf" srcId="{DD2856EC-1429-42E8-B1B9-D8B0CB4B7F49}" destId="{A80FB4BF-8AEC-4C85-B024-27F70BA98D68}" srcOrd="4" destOrd="0" presId="urn:microsoft.com/office/officeart/2005/8/layout/equation2"/>
    <dgm:cxn modelId="{804E4A72-2FCB-4B90-A88F-17975E8D69AC}" type="presParOf" srcId="{621B4296-BABF-461D-B611-41FB9D273303}" destId="{A22B3181-615A-449E-9305-E3CF10B6031B}" srcOrd="1" destOrd="0" presId="urn:microsoft.com/office/officeart/2005/8/layout/equation2"/>
    <dgm:cxn modelId="{B23FACD5-4AFB-47F2-830B-7BA56825487C}" type="presParOf" srcId="{A22B3181-615A-449E-9305-E3CF10B6031B}" destId="{90A9B5A5-DEB7-4518-82CE-ADF8F9438C03}" srcOrd="0" destOrd="0" presId="urn:microsoft.com/office/officeart/2005/8/layout/equation2"/>
    <dgm:cxn modelId="{7161DFBA-8B34-4307-ADB1-08EAE2B16B14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47578-BAFC-44E0-8A17-7C8C878BB3BA}" type="presOf" srcId="{B76328DD-CBA8-4B22-801A-5848FEC9EAA0}" destId="{A22B3181-615A-449E-9305-E3CF10B6031B}" srcOrd="0" destOrd="0" presId="urn:microsoft.com/office/officeart/2005/8/layout/equation2"/>
    <dgm:cxn modelId="{2953696E-F12D-4B72-BA2B-674ADC5CE877}" type="presOf" srcId="{B414AD7C-632E-4B2E-9C7F-5E677F50762C}" destId="{621B4296-BABF-461D-B611-41FB9D273303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4AED52FE-6C4E-402D-A19F-121A0A1AC802}" type="presOf" srcId="{40F53670-F36E-4A3E-815F-62C16EE9C96B}" destId="{35A90C34-973F-4267-BB1F-E663767F55B2}" srcOrd="0" destOrd="0" presId="urn:microsoft.com/office/officeart/2005/8/layout/equation2"/>
    <dgm:cxn modelId="{0FE71A2F-07AC-4FBE-8920-B0F9A25CA15B}" type="presOf" srcId="{B76328DD-CBA8-4B22-801A-5848FEC9EAA0}" destId="{90A9B5A5-DEB7-4518-82CE-ADF8F9438C03}" srcOrd="1" destOrd="0" presId="urn:microsoft.com/office/officeart/2005/8/layout/equation2"/>
    <dgm:cxn modelId="{59897125-51CB-4373-9FDA-813E4A60834E}" type="presOf" srcId="{6760BA4A-09F9-4641-BD86-D196C3E388AD}" destId="{A80FB4BF-8AEC-4C85-B024-27F70BA98D68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2426FCAE-FC15-4BA7-8C30-B959FA475394}" type="presOf" srcId="{4D5C5690-8FA2-459C-8ECA-80A980E8362A}" destId="{A589E59E-A3B4-49A8-99DA-D72814233540}" srcOrd="0" destOrd="0" presId="urn:microsoft.com/office/officeart/2005/8/layout/equation2"/>
    <dgm:cxn modelId="{1C464F33-25F5-4553-B6D3-9B86147D9F64}" type="presOf" srcId="{AAEAA566-7B72-4B80-8BD0-AACBE4FEC1B9}" destId="{EE372E56-7652-4B08-AD38-DD66E305F929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3AECC8FC-9F05-4CC6-B3E6-3ADAEB75F2C3}" type="presParOf" srcId="{621B4296-BABF-461D-B611-41FB9D273303}" destId="{DD2856EC-1429-42E8-B1B9-D8B0CB4B7F49}" srcOrd="0" destOrd="0" presId="urn:microsoft.com/office/officeart/2005/8/layout/equation2"/>
    <dgm:cxn modelId="{B95A2F90-5912-4EF4-BC65-8BECF4A1D174}" type="presParOf" srcId="{DD2856EC-1429-42E8-B1B9-D8B0CB4B7F49}" destId="{35A90C34-973F-4267-BB1F-E663767F55B2}" srcOrd="0" destOrd="0" presId="urn:microsoft.com/office/officeart/2005/8/layout/equation2"/>
    <dgm:cxn modelId="{4F80F848-5574-4B3A-9774-9A04F8202E06}" type="presParOf" srcId="{DD2856EC-1429-42E8-B1B9-D8B0CB4B7F49}" destId="{CA94DF4D-D094-4C36-960C-1D1775AC346A}" srcOrd="1" destOrd="0" presId="urn:microsoft.com/office/officeart/2005/8/layout/equation2"/>
    <dgm:cxn modelId="{4934943A-C2CA-476B-9624-830010D9E9E1}" type="presParOf" srcId="{DD2856EC-1429-42E8-B1B9-D8B0CB4B7F49}" destId="{EE372E56-7652-4B08-AD38-DD66E305F929}" srcOrd="2" destOrd="0" presId="urn:microsoft.com/office/officeart/2005/8/layout/equation2"/>
    <dgm:cxn modelId="{A08950D5-B41A-4FBF-9669-423A5F6FE12B}" type="presParOf" srcId="{DD2856EC-1429-42E8-B1B9-D8B0CB4B7F49}" destId="{58DE7E96-2534-4D13-A0A3-FE4A75E7E9A7}" srcOrd="3" destOrd="0" presId="urn:microsoft.com/office/officeart/2005/8/layout/equation2"/>
    <dgm:cxn modelId="{B0CDAA48-D58F-45D0-B335-7274D2354C49}" type="presParOf" srcId="{DD2856EC-1429-42E8-B1B9-D8B0CB4B7F49}" destId="{A80FB4BF-8AEC-4C85-B024-27F70BA98D68}" srcOrd="4" destOrd="0" presId="urn:microsoft.com/office/officeart/2005/8/layout/equation2"/>
    <dgm:cxn modelId="{CAFDB848-A7EF-4C9B-9A3E-802C6A7CC99F}" type="presParOf" srcId="{621B4296-BABF-461D-B611-41FB9D273303}" destId="{A22B3181-615A-449E-9305-E3CF10B6031B}" srcOrd="1" destOrd="0" presId="urn:microsoft.com/office/officeart/2005/8/layout/equation2"/>
    <dgm:cxn modelId="{17CF57A4-A23F-4578-AA42-770AF2DA46E2}" type="presParOf" srcId="{A22B3181-615A-449E-9305-E3CF10B6031B}" destId="{90A9B5A5-DEB7-4518-82CE-ADF8F9438C03}" srcOrd="0" destOrd="0" presId="urn:microsoft.com/office/officeart/2005/8/layout/equation2"/>
    <dgm:cxn modelId="{9A7C9242-A696-4678-8A39-9904EA4104FC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A786C-3BEC-438A-BA08-4E9B9C9D48BB}" type="presOf" srcId="{4D5C5690-8FA2-459C-8ECA-80A980E8362A}" destId="{A589E59E-A3B4-49A8-99DA-D72814233540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7933E6ED-12D3-4BC0-9BFE-36C4E31675AE}" type="presOf" srcId="{B76328DD-CBA8-4B22-801A-5848FEC9EAA0}" destId="{A22B3181-615A-449E-9305-E3CF10B6031B}" srcOrd="0" destOrd="0" presId="urn:microsoft.com/office/officeart/2005/8/layout/equation2"/>
    <dgm:cxn modelId="{E57256DF-6D12-4B60-A0DD-21C5C38E5598}" type="presOf" srcId="{B414AD7C-632E-4B2E-9C7F-5E677F50762C}" destId="{621B4296-BABF-461D-B611-41FB9D273303}" srcOrd="0" destOrd="0" presId="urn:microsoft.com/office/officeart/2005/8/layout/equation2"/>
    <dgm:cxn modelId="{C37917D1-1F24-48DD-946E-C3EDAFA84DBF}" type="presOf" srcId="{B76328DD-CBA8-4B22-801A-5848FEC9EAA0}" destId="{90A9B5A5-DEB7-4518-82CE-ADF8F9438C03}" srcOrd="1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7E837DD1-9BED-4F74-BB06-C0453D5AA12B}" type="presOf" srcId="{AAEAA566-7B72-4B80-8BD0-AACBE4FEC1B9}" destId="{EE372E56-7652-4B08-AD38-DD66E305F929}" srcOrd="0" destOrd="0" presId="urn:microsoft.com/office/officeart/2005/8/layout/equation2"/>
    <dgm:cxn modelId="{AD0D8B63-9922-4D74-8D6C-77D3E8EB86BD}" type="presOf" srcId="{6760BA4A-09F9-4641-BD86-D196C3E388AD}" destId="{A80FB4BF-8AEC-4C85-B024-27F70BA98D68}" srcOrd="0" destOrd="0" presId="urn:microsoft.com/office/officeart/2005/8/layout/equation2"/>
    <dgm:cxn modelId="{287509F9-57EA-4205-9A00-4AA2A1CDB45F}" type="presOf" srcId="{40F53670-F36E-4A3E-815F-62C16EE9C96B}" destId="{35A90C34-973F-4267-BB1F-E663767F55B2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ED17F16A-B921-4821-B134-C9D2A543983F}" type="presParOf" srcId="{621B4296-BABF-461D-B611-41FB9D273303}" destId="{DD2856EC-1429-42E8-B1B9-D8B0CB4B7F49}" srcOrd="0" destOrd="0" presId="urn:microsoft.com/office/officeart/2005/8/layout/equation2"/>
    <dgm:cxn modelId="{0C5A3C62-87A6-4C31-AEAD-FB2E39336E55}" type="presParOf" srcId="{DD2856EC-1429-42E8-B1B9-D8B0CB4B7F49}" destId="{35A90C34-973F-4267-BB1F-E663767F55B2}" srcOrd="0" destOrd="0" presId="urn:microsoft.com/office/officeart/2005/8/layout/equation2"/>
    <dgm:cxn modelId="{C3BB68CD-9727-42A9-8518-4FD50B7E6D17}" type="presParOf" srcId="{DD2856EC-1429-42E8-B1B9-D8B0CB4B7F49}" destId="{CA94DF4D-D094-4C36-960C-1D1775AC346A}" srcOrd="1" destOrd="0" presId="urn:microsoft.com/office/officeart/2005/8/layout/equation2"/>
    <dgm:cxn modelId="{3BE844D4-1240-43BF-8B04-3C31A9809DBE}" type="presParOf" srcId="{DD2856EC-1429-42E8-B1B9-D8B0CB4B7F49}" destId="{EE372E56-7652-4B08-AD38-DD66E305F929}" srcOrd="2" destOrd="0" presId="urn:microsoft.com/office/officeart/2005/8/layout/equation2"/>
    <dgm:cxn modelId="{F5B15AFF-B551-4960-BF4E-8766D7D303C1}" type="presParOf" srcId="{DD2856EC-1429-42E8-B1B9-D8B0CB4B7F49}" destId="{58DE7E96-2534-4D13-A0A3-FE4A75E7E9A7}" srcOrd="3" destOrd="0" presId="urn:microsoft.com/office/officeart/2005/8/layout/equation2"/>
    <dgm:cxn modelId="{D8B36008-5AB6-4759-856A-2AC2AF66E8EC}" type="presParOf" srcId="{DD2856EC-1429-42E8-B1B9-D8B0CB4B7F49}" destId="{A80FB4BF-8AEC-4C85-B024-27F70BA98D68}" srcOrd="4" destOrd="0" presId="urn:microsoft.com/office/officeart/2005/8/layout/equation2"/>
    <dgm:cxn modelId="{DA8EE89D-8D16-4D40-AC7D-60B9D7F865C1}" type="presParOf" srcId="{621B4296-BABF-461D-B611-41FB9D273303}" destId="{A22B3181-615A-449E-9305-E3CF10B6031B}" srcOrd="1" destOrd="0" presId="urn:microsoft.com/office/officeart/2005/8/layout/equation2"/>
    <dgm:cxn modelId="{A08A1793-B85C-4541-A534-DE08EFB0B824}" type="presParOf" srcId="{A22B3181-615A-449E-9305-E3CF10B6031B}" destId="{90A9B5A5-DEB7-4518-82CE-ADF8F9438C03}" srcOrd="0" destOrd="0" presId="urn:microsoft.com/office/officeart/2005/8/layout/equation2"/>
    <dgm:cxn modelId="{6326D169-CF84-4D23-BB75-DE9E417DBC3A}" type="presParOf" srcId="{621B4296-BABF-461D-B611-41FB9D273303}" destId="{A589E59E-A3B4-49A8-99DA-D72814233540}" srcOrd="2" destOrd="0" presId="urn:microsoft.com/office/officeart/2005/8/layout/equation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8C96C0-0728-4ADC-BE4D-125841265E9A}" type="presOf" srcId="{40F53670-F36E-4A3E-815F-62C16EE9C96B}" destId="{35A90C34-973F-4267-BB1F-E663767F55B2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B914A4B7-8491-4B91-BB47-7183A7BCB5F2}" type="presOf" srcId="{B414AD7C-632E-4B2E-9C7F-5E677F50762C}" destId="{621B4296-BABF-461D-B611-41FB9D273303}" srcOrd="0" destOrd="0" presId="urn:microsoft.com/office/officeart/2005/8/layout/equation2"/>
    <dgm:cxn modelId="{51E1AB46-0421-4C98-A2BE-6C84949D3C5A}" type="presOf" srcId="{B76328DD-CBA8-4B22-801A-5848FEC9EAA0}" destId="{90A9B5A5-DEB7-4518-82CE-ADF8F9438C03}" srcOrd="1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077EE02B-8C23-44B4-A595-E3CB5E0EB18E}" type="presOf" srcId="{AAEAA566-7B72-4B80-8BD0-AACBE4FEC1B9}" destId="{EE372E56-7652-4B08-AD38-DD66E305F929}" srcOrd="0" destOrd="0" presId="urn:microsoft.com/office/officeart/2005/8/layout/equation2"/>
    <dgm:cxn modelId="{D6A301C3-D5B7-4738-A20A-397FF0385138}" type="presOf" srcId="{4D5C5690-8FA2-459C-8ECA-80A980E8362A}" destId="{A589E59E-A3B4-49A8-99DA-D72814233540}" srcOrd="0" destOrd="0" presId="urn:microsoft.com/office/officeart/2005/8/layout/equation2"/>
    <dgm:cxn modelId="{CB6E07C5-DA2E-43C8-9C1D-90D2A65621BF}" type="presOf" srcId="{B76328DD-CBA8-4B22-801A-5848FEC9EAA0}" destId="{A22B3181-615A-449E-9305-E3CF10B6031B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BAD8FBBE-7481-4C58-AAAD-7A81D802E863}" type="presOf" srcId="{6760BA4A-09F9-4641-BD86-D196C3E388AD}" destId="{A80FB4BF-8AEC-4C85-B024-27F70BA98D68}" srcOrd="0" destOrd="0" presId="urn:microsoft.com/office/officeart/2005/8/layout/equation2"/>
    <dgm:cxn modelId="{4EF4A2A5-75EF-43A7-A2A3-CAF9939790EA}" type="presParOf" srcId="{621B4296-BABF-461D-B611-41FB9D273303}" destId="{DD2856EC-1429-42E8-B1B9-D8B0CB4B7F49}" srcOrd="0" destOrd="0" presId="urn:microsoft.com/office/officeart/2005/8/layout/equation2"/>
    <dgm:cxn modelId="{1DD342D1-8522-4542-ADFC-47A00E6E1F38}" type="presParOf" srcId="{DD2856EC-1429-42E8-B1B9-D8B0CB4B7F49}" destId="{35A90C34-973F-4267-BB1F-E663767F55B2}" srcOrd="0" destOrd="0" presId="urn:microsoft.com/office/officeart/2005/8/layout/equation2"/>
    <dgm:cxn modelId="{E4E06789-B83C-4A66-A052-E85037A904CB}" type="presParOf" srcId="{DD2856EC-1429-42E8-B1B9-D8B0CB4B7F49}" destId="{CA94DF4D-D094-4C36-960C-1D1775AC346A}" srcOrd="1" destOrd="0" presId="urn:microsoft.com/office/officeart/2005/8/layout/equation2"/>
    <dgm:cxn modelId="{8E75D9D9-D03C-4316-B52D-05FAA2A0170F}" type="presParOf" srcId="{DD2856EC-1429-42E8-B1B9-D8B0CB4B7F49}" destId="{EE372E56-7652-4B08-AD38-DD66E305F929}" srcOrd="2" destOrd="0" presId="urn:microsoft.com/office/officeart/2005/8/layout/equation2"/>
    <dgm:cxn modelId="{7CB1BA80-7BEB-4076-B2F4-489004E15072}" type="presParOf" srcId="{DD2856EC-1429-42E8-B1B9-D8B0CB4B7F49}" destId="{58DE7E96-2534-4D13-A0A3-FE4A75E7E9A7}" srcOrd="3" destOrd="0" presId="urn:microsoft.com/office/officeart/2005/8/layout/equation2"/>
    <dgm:cxn modelId="{0EFE7D8A-3BCA-457E-BD54-7E687D624FA6}" type="presParOf" srcId="{DD2856EC-1429-42E8-B1B9-D8B0CB4B7F49}" destId="{A80FB4BF-8AEC-4C85-B024-27F70BA98D68}" srcOrd="4" destOrd="0" presId="urn:microsoft.com/office/officeart/2005/8/layout/equation2"/>
    <dgm:cxn modelId="{8BEAD895-E58C-4C58-9579-03DBF0AF72FB}" type="presParOf" srcId="{621B4296-BABF-461D-B611-41FB9D273303}" destId="{A22B3181-615A-449E-9305-E3CF10B6031B}" srcOrd="1" destOrd="0" presId="urn:microsoft.com/office/officeart/2005/8/layout/equation2"/>
    <dgm:cxn modelId="{822A76DF-A87D-4943-9AB8-311A88423A13}" type="presParOf" srcId="{A22B3181-615A-449E-9305-E3CF10B6031B}" destId="{90A9B5A5-DEB7-4518-82CE-ADF8F9438C03}" srcOrd="0" destOrd="0" presId="urn:microsoft.com/office/officeart/2005/8/layout/equation2"/>
    <dgm:cxn modelId="{C5FA621B-3EFA-44B0-BEED-B11F3662A2A1}" type="presParOf" srcId="{621B4296-BABF-461D-B611-41FB9D273303}" destId="{A589E59E-A3B4-49A8-99DA-D72814233540}" srcOrd="2" destOrd="0" presId="urn:microsoft.com/office/officeart/2005/8/layout/equation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3065DD-2805-48B4-9499-C86317E20B6A}" type="presOf" srcId="{40F53670-F36E-4A3E-815F-62C16EE9C96B}" destId="{35A90C34-973F-4267-BB1F-E663767F55B2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84A63A9D-61F6-47D4-A827-616F87DC540F}" type="presOf" srcId="{6760BA4A-09F9-4641-BD86-D196C3E388AD}" destId="{A80FB4BF-8AEC-4C85-B024-27F70BA98D68}" srcOrd="0" destOrd="0" presId="urn:microsoft.com/office/officeart/2005/8/layout/equation2"/>
    <dgm:cxn modelId="{3A37B925-5E78-4C0F-9F64-B2971C73A5C7}" type="presOf" srcId="{4D5C5690-8FA2-459C-8ECA-80A980E8362A}" destId="{A589E59E-A3B4-49A8-99DA-D72814233540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6FD2A526-EE90-4B4D-8AF5-E1CB5A184561}" type="presOf" srcId="{B414AD7C-632E-4B2E-9C7F-5E677F50762C}" destId="{621B4296-BABF-461D-B611-41FB9D273303}" srcOrd="0" destOrd="0" presId="urn:microsoft.com/office/officeart/2005/8/layout/equation2"/>
    <dgm:cxn modelId="{FEF437B5-097B-48A1-8796-A0E553781E97}" type="presOf" srcId="{B76328DD-CBA8-4B22-801A-5848FEC9EAA0}" destId="{90A9B5A5-DEB7-4518-82CE-ADF8F9438C03}" srcOrd="1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5CAA90F3-10CB-455B-9456-F79E5B5B1A07}" type="presOf" srcId="{B76328DD-CBA8-4B22-801A-5848FEC9EAA0}" destId="{A22B3181-615A-449E-9305-E3CF10B6031B}" srcOrd="0" destOrd="0" presId="urn:microsoft.com/office/officeart/2005/8/layout/equation2"/>
    <dgm:cxn modelId="{9AE726F9-383B-4ED9-9A46-6AB7B4E589BA}" type="presOf" srcId="{AAEAA566-7B72-4B80-8BD0-AACBE4FEC1B9}" destId="{EE372E56-7652-4B08-AD38-DD66E305F929}" srcOrd="0" destOrd="0" presId="urn:microsoft.com/office/officeart/2005/8/layout/equation2"/>
    <dgm:cxn modelId="{6A5333B8-0430-4F21-8816-5A8D9AA8B439}" type="presParOf" srcId="{621B4296-BABF-461D-B611-41FB9D273303}" destId="{DD2856EC-1429-42E8-B1B9-D8B0CB4B7F49}" srcOrd="0" destOrd="0" presId="urn:microsoft.com/office/officeart/2005/8/layout/equation2"/>
    <dgm:cxn modelId="{A4AE72AC-5CE9-444A-A984-DD0CFCCEA64B}" type="presParOf" srcId="{DD2856EC-1429-42E8-B1B9-D8B0CB4B7F49}" destId="{35A90C34-973F-4267-BB1F-E663767F55B2}" srcOrd="0" destOrd="0" presId="urn:microsoft.com/office/officeart/2005/8/layout/equation2"/>
    <dgm:cxn modelId="{57E3F962-4B1A-416A-9634-1CBFB342AC5D}" type="presParOf" srcId="{DD2856EC-1429-42E8-B1B9-D8B0CB4B7F49}" destId="{CA94DF4D-D094-4C36-960C-1D1775AC346A}" srcOrd="1" destOrd="0" presId="urn:microsoft.com/office/officeart/2005/8/layout/equation2"/>
    <dgm:cxn modelId="{36C88678-FED9-41E1-91BB-E19EF3D2629A}" type="presParOf" srcId="{DD2856EC-1429-42E8-B1B9-D8B0CB4B7F49}" destId="{EE372E56-7652-4B08-AD38-DD66E305F929}" srcOrd="2" destOrd="0" presId="urn:microsoft.com/office/officeart/2005/8/layout/equation2"/>
    <dgm:cxn modelId="{9CB31A31-BDCF-45B8-BF17-7F253AD7EE9B}" type="presParOf" srcId="{DD2856EC-1429-42E8-B1B9-D8B0CB4B7F49}" destId="{58DE7E96-2534-4D13-A0A3-FE4A75E7E9A7}" srcOrd="3" destOrd="0" presId="urn:microsoft.com/office/officeart/2005/8/layout/equation2"/>
    <dgm:cxn modelId="{28252664-49FF-440C-B9C6-7817FEC56B79}" type="presParOf" srcId="{DD2856EC-1429-42E8-B1B9-D8B0CB4B7F49}" destId="{A80FB4BF-8AEC-4C85-B024-27F70BA98D68}" srcOrd="4" destOrd="0" presId="urn:microsoft.com/office/officeart/2005/8/layout/equation2"/>
    <dgm:cxn modelId="{69005BE9-4CA3-4C83-8DCE-86860FB35422}" type="presParOf" srcId="{621B4296-BABF-461D-B611-41FB9D273303}" destId="{A22B3181-615A-449E-9305-E3CF10B6031B}" srcOrd="1" destOrd="0" presId="urn:microsoft.com/office/officeart/2005/8/layout/equation2"/>
    <dgm:cxn modelId="{F7E4074B-99BC-46EA-8D09-C973B6957D5B}" type="presParOf" srcId="{A22B3181-615A-449E-9305-E3CF10B6031B}" destId="{90A9B5A5-DEB7-4518-82CE-ADF8F9438C03}" srcOrd="0" destOrd="0" presId="urn:microsoft.com/office/officeart/2005/8/layout/equation2"/>
    <dgm:cxn modelId="{C3DB3165-F95E-4BD0-A1FD-B87BE70A0D62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FD28E-4AAB-48B1-8397-34CC1EB301A6}" type="presOf" srcId="{40F53670-F36E-4A3E-815F-62C16EE9C96B}" destId="{35A90C34-973F-4267-BB1F-E663767F55B2}" srcOrd="0" destOrd="0" presId="urn:microsoft.com/office/officeart/2005/8/layout/equation2"/>
    <dgm:cxn modelId="{7993D680-CC8B-41BE-8B40-EDABD4DAD369}" type="presOf" srcId="{6760BA4A-09F9-4641-BD86-D196C3E388AD}" destId="{A80FB4BF-8AEC-4C85-B024-27F70BA98D68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0A3CFE5C-191E-4AFB-A6F3-1293799D44C7}" type="presOf" srcId="{AAEAA566-7B72-4B80-8BD0-AACBE4FEC1B9}" destId="{EE372E56-7652-4B08-AD38-DD66E305F929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5E331FA5-C589-4F38-8EAF-9FD0B222276C}" type="presOf" srcId="{B76328DD-CBA8-4B22-801A-5848FEC9EAA0}" destId="{A22B3181-615A-449E-9305-E3CF10B6031B}" srcOrd="0" destOrd="0" presId="urn:microsoft.com/office/officeart/2005/8/layout/equation2"/>
    <dgm:cxn modelId="{7790DCF8-CE57-4BD8-AB95-1037495A703B}" type="presOf" srcId="{B414AD7C-632E-4B2E-9C7F-5E677F50762C}" destId="{621B4296-BABF-461D-B611-41FB9D273303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89050E7B-CDD4-4F57-B6BB-EBC64668115D}" type="presOf" srcId="{B76328DD-CBA8-4B22-801A-5848FEC9EAA0}" destId="{90A9B5A5-DEB7-4518-82CE-ADF8F9438C03}" srcOrd="1" destOrd="0" presId="urn:microsoft.com/office/officeart/2005/8/layout/equation2"/>
    <dgm:cxn modelId="{1F2106CC-7E4E-4956-BC59-7EDC35A0F002}" type="presOf" srcId="{4D5C5690-8FA2-459C-8ECA-80A980E8362A}" destId="{A589E59E-A3B4-49A8-99DA-D72814233540}" srcOrd="0" destOrd="0" presId="urn:microsoft.com/office/officeart/2005/8/layout/equation2"/>
    <dgm:cxn modelId="{0CA64BA6-92C1-44F0-9F43-DCDBCB5660CE}" type="presParOf" srcId="{621B4296-BABF-461D-B611-41FB9D273303}" destId="{DD2856EC-1429-42E8-B1B9-D8B0CB4B7F49}" srcOrd="0" destOrd="0" presId="urn:microsoft.com/office/officeart/2005/8/layout/equation2"/>
    <dgm:cxn modelId="{DF529102-9CAA-4B5A-8E10-142CE5AF4002}" type="presParOf" srcId="{DD2856EC-1429-42E8-B1B9-D8B0CB4B7F49}" destId="{35A90C34-973F-4267-BB1F-E663767F55B2}" srcOrd="0" destOrd="0" presId="urn:microsoft.com/office/officeart/2005/8/layout/equation2"/>
    <dgm:cxn modelId="{D40DD514-199D-47B4-ACA1-725F22D0A04B}" type="presParOf" srcId="{DD2856EC-1429-42E8-B1B9-D8B0CB4B7F49}" destId="{CA94DF4D-D094-4C36-960C-1D1775AC346A}" srcOrd="1" destOrd="0" presId="urn:microsoft.com/office/officeart/2005/8/layout/equation2"/>
    <dgm:cxn modelId="{8BDF29BB-84B7-483F-9328-3E9ABAEB5779}" type="presParOf" srcId="{DD2856EC-1429-42E8-B1B9-D8B0CB4B7F49}" destId="{EE372E56-7652-4B08-AD38-DD66E305F929}" srcOrd="2" destOrd="0" presId="urn:microsoft.com/office/officeart/2005/8/layout/equation2"/>
    <dgm:cxn modelId="{A148E25E-2618-43F0-8342-5899C7FE5081}" type="presParOf" srcId="{DD2856EC-1429-42E8-B1B9-D8B0CB4B7F49}" destId="{58DE7E96-2534-4D13-A0A3-FE4A75E7E9A7}" srcOrd="3" destOrd="0" presId="urn:microsoft.com/office/officeart/2005/8/layout/equation2"/>
    <dgm:cxn modelId="{9B9B0450-B39D-4D93-B284-DDCDDCAA4E6A}" type="presParOf" srcId="{DD2856EC-1429-42E8-B1B9-D8B0CB4B7F49}" destId="{A80FB4BF-8AEC-4C85-B024-27F70BA98D68}" srcOrd="4" destOrd="0" presId="urn:microsoft.com/office/officeart/2005/8/layout/equation2"/>
    <dgm:cxn modelId="{84BA26C7-4B77-47D6-B82F-9F42E30CB09B}" type="presParOf" srcId="{621B4296-BABF-461D-B611-41FB9D273303}" destId="{A22B3181-615A-449E-9305-E3CF10B6031B}" srcOrd="1" destOrd="0" presId="urn:microsoft.com/office/officeart/2005/8/layout/equation2"/>
    <dgm:cxn modelId="{DA1D08D7-EC62-45DC-B81F-A4E73000BAFF}" type="presParOf" srcId="{A22B3181-615A-449E-9305-E3CF10B6031B}" destId="{90A9B5A5-DEB7-4518-82CE-ADF8F9438C03}" srcOrd="0" destOrd="0" presId="urn:microsoft.com/office/officeart/2005/8/layout/equation2"/>
    <dgm:cxn modelId="{9E14C18D-0D8D-4108-9AA9-51D17F752733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4C538-CDB0-4064-BB7D-399D87357993}" type="presOf" srcId="{4D5C5690-8FA2-459C-8ECA-80A980E8362A}" destId="{A589E59E-A3B4-49A8-99DA-D72814233540}" srcOrd="0" destOrd="0" presId="urn:microsoft.com/office/officeart/2005/8/layout/equation2"/>
    <dgm:cxn modelId="{BEA9ADAB-EA8A-4F37-8E3C-EE9D7E5C222F}" type="presOf" srcId="{B76328DD-CBA8-4B22-801A-5848FEC9EAA0}" destId="{90A9B5A5-DEB7-4518-82CE-ADF8F9438C03}" srcOrd="1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A104EE13-C5EA-4735-AC57-E81B0702001B}" type="presOf" srcId="{B76328DD-CBA8-4B22-801A-5848FEC9EAA0}" destId="{A22B3181-615A-449E-9305-E3CF10B6031B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E4BD73E3-5668-41AD-81A0-3FBC971C467B}" type="presOf" srcId="{40F53670-F36E-4A3E-815F-62C16EE9C96B}" destId="{35A90C34-973F-4267-BB1F-E663767F55B2}" srcOrd="0" destOrd="0" presId="urn:microsoft.com/office/officeart/2005/8/layout/equation2"/>
    <dgm:cxn modelId="{4B850799-C3C6-49C3-88E8-FA972DAECDF8}" type="presOf" srcId="{AAEAA566-7B72-4B80-8BD0-AACBE4FEC1B9}" destId="{EE372E56-7652-4B08-AD38-DD66E305F929}" srcOrd="0" destOrd="0" presId="urn:microsoft.com/office/officeart/2005/8/layout/equation2"/>
    <dgm:cxn modelId="{E1D55A0D-F8B3-4062-8D98-A3A2075032DF}" type="presOf" srcId="{6760BA4A-09F9-4641-BD86-D196C3E388AD}" destId="{A80FB4BF-8AEC-4C85-B024-27F70BA98D68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C61C93EE-0258-4AE3-BF88-A0685AEF9023}" type="presOf" srcId="{B414AD7C-632E-4B2E-9C7F-5E677F50762C}" destId="{621B4296-BABF-461D-B611-41FB9D273303}" srcOrd="0" destOrd="0" presId="urn:microsoft.com/office/officeart/2005/8/layout/equation2"/>
    <dgm:cxn modelId="{B8945C9B-44DB-4C79-9A71-40343D7F4EC7}" type="presParOf" srcId="{621B4296-BABF-461D-B611-41FB9D273303}" destId="{DD2856EC-1429-42E8-B1B9-D8B0CB4B7F49}" srcOrd="0" destOrd="0" presId="urn:microsoft.com/office/officeart/2005/8/layout/equation2"/>
    <dgm:cxn modelId="{B8DC8757-10CE-49B0-9D5A-67624FA5CF98}" type="presParOf" srcId="{DD2856EC-1429-42E8-B1B9-D8B0CB4B7F49}" destId="{35A90C34-973F-4267-BB1F-E663767F55B2}" srcOrd="0" destOrd="0" presId="urn:microsoft.com/office/officeart/2005/8/layout/equation2"/>
    <dgm:cxn modelId="{A0E84810-F40E-4448-BF5E-16F880AFA296}" type="presParOf" srcId="{DD2856EC-1429-42E8-B1B9-D8B0CB4B7F49}" destId="{CA94DF4D-D094-4C36-960C-1D1775AC346A}" srcOrd="1" destOrd="0" presId="urn:microsoft.com/office/officeart/2005/8/layout/equation2"/>
    <dgm:cxn modelId="{92B3CA8C-1BA7-41E8-8F70-0B6008BE2637}" type="presParOf" srcId="{DD2856EC-1429-42E8-B1B9-D8B0CB4B7F49}" destId="{EE372E56-7652-4B08-AD38-DD66E305F929}" srcOrd="2" destOrd="0" presId="urn:microsoft.com/office/officeart/2005/8/layout/equation2"/>
    <dgm:cxn modelId="{485D60AA-DCC0-4D88-9C7E-6A7F989EA7C5}" type="presParOf" srcId="{DD2856EC-1429-42E8-B1B9-D8B0CB4B7F49}" destId="{58DE7E96-2534-4D13-A0A3-FE4A75E7E9A7}" srcOrd="3" destOrd="0" presId="urn:microsoft.com/office/officeart/2005/8/layout/equation2"/>
    <dgm:cxn modelId="{24ABF1B4-586C-43A2-9C1C-23EE4E4C6E84}" type="presParOf" srcId="{DD2856EC-1429-42E8-B1B9-D8B0CB4B7F49}" destId="{A80FB4BF-8AEC-4C85-B024-27F70BA98D68}" srcOrd="4" destOrd="0" presId="urn:microsoft.com/office/officeart/2005/8/layout/equation2"/>
    <dgm:cxn modelId="{FE1F2F88-9AB9-441A-B17C-4FB4FA2E05A2}" type="presParOf" srcId="{621B4296-BABF-461D-B611-41FB9D273303}" destId="{A22B3181-615A-449E-9305-E3CF10B6031B}" srcOrd="1" destOrd="0" presId="urn:microsoft.com/office/officeart/2005/8/layout/equation2"/>
    <dgm:cxn modelId="{66C302FB-C8E4-4B0C-BB99-5981E84C557F}" type="presParOf" srcId="{A22B3181-615A-449E-9305-E3CF10B6031B}" destId="{90A9B5A5-DEB7-4518-82CE-ADF8F9438C03}" srcOrd="0" destOrd="0" presId="urn:microsoft.com/office/officeart/2005/8/layout/equation2"/>
    <dgm:cxn modelId="{303B5897-FA39-4AB2-B787-672766D2C4C3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5882E8-36FE-4560-8403-02824E0952A9}" type="presOf" srcId="{B76328DD-CBA8-4B22-801A-5848FEC9EAA0}" destId="{A22B3181-615A-449E-9305-E3CF10B6031B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C7D9B490-1917-4F1A-8F70-346AD01837E7}" type="presOf" srcId="{AAEAA566-7B72-4B80-8BD0-AACBE4FEC1B9}" destId="{EE372E56-7652-4B08-AD38-DD66E305F929}" srcOrd="0" destOrd="0" presId="urn:microsoft.com/office/officeart/2005/8/layout/equation2"/>
    <dgm:cxn modelId="{F0ED27E0-E154-45A9-9A26-8CFB736BB54D}" type="presOf" srcId="{40F53670-F36E-4A3E-815F-62C16EE9C96B}" destId="{35A90C34-973F-4267-BB1F-E663767F55B2}" srcOrd="0" destOrd="0" presId="urn:microsoft.com/office/officeart/2005/8/layout/equation2"/>
    <dgm:cxn modelId="{80B2C35D-204A-47B9-A9F0-6AA32EB8FC97}" type="presOf" srcId="{4D5C5690-8FA2-459C-8ECA-80A980E8362A}" destId="{A589E59E-A3B4-49A8-99DA-D72814233540}" srcOrd="0" destOrd="0" presId="urn:microsoft.com/office/officeart/2005/8/layout/equation2"/>
    <dgm:cxn modelId="{E0453C0F-FB18-4591-9580-4BB2F20A7EB7}" type="presOf" srcId="{6760BA4A-09F9-4641-BD86-D196C3E388AD}" destId="{A80FB4BF-8AEC-4C85-B024-27F70BA98D68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3603645B-718B-4E7F-9295-C77DCA6A343F}" type="presOf" srcId="{B414AD7C-632E-4B2E-9C7F-5E677F50762C}" destId="{621B4296-BABF-461D-B611-41FB9D273303}" srcOrd="0" destOrd="0" presId="urn:microsoft.com/office/officeart/2005/8/layout/equation2"/>
    <dgm:cxn modelId="{D544FF9C-7180-457F-92F3-C44E95A69330}" type="presOf" srcId="{B76328DD-CBA8-4B22-801A-5848FEC9EAA0}" destId="{90A9B5A5-DEB7-4518-82CE-ADF8F9438C03}" srcOrd="1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2F90B4F6-BD6E-4282-8726-F77004FF82DD}" type="presParOf" srcId="{621B4296-BABF-461D-B611-41FB9D273303}" destId="{DD2856EC-1429-42E8-B1B9-D8B0CB4B7F49}" srcOrd="0" destOrd="0" presId="urn:microsoft.com/office/officeart/2005/8/layout/equation2"/>
    <dgm:cxn modelId="{570ED303-E92A-4676-ADB2-6DCCA4792E66}" type="presParOf" srcId="{DD2856EC-1429-42E8-B1B9-D8B0CB4B7F49}" destId="{35A90C34-973F-4267-BB1F-E663767F55B2}" srcOrd="0" destOrd="0" presId="urn:microsoft.com/office/officeart/2005/8/layout/equation2"/>
    <dgm:cxn modelId="{5FC00DEA-688C-4555-97DB-CDD5A0BA3635}" type="presParOf" srcId="{DD2856EC-1429-42E8-B1B9-D8B0CB4B7F49}" destId="{CA94DF4D-D094-4C36-960C-1D1775AC346A}" srcOrd="1" destOrd="0" presId="urn:microsoft.com/office/officeart/2005/8/layout/equation2"/>
    <dgm:cxn modelId="{ABED667E-3FA1-42A4-AA38-D857C74D8B0A}" type="presParOf" srcId="{DD2856EC-1429-42E8-B1B9-D8B0CB4B7F49}" destId="{EE372E56-7652-4B08-AD38-DD66E305F929}" srcOrd="2" destOrd="0" presId="urn:microsoft.com/office/officeart/2005/8/layout/equation2"/>
    <dgm:cxn modelId="{80A47715-BA1A-494B-A4C4-778610620FAC}" type="presParOf" srcId="{DD2856EC-1429-42E8-B1B9-D8B0CB4B7F49}" destId="{58DE7E96-2534-4D13-A0A3-FE4A75E7E9A7}" srcOrd="3" destOrd="0" presId="urn:microsoft.com/office/officeart/2005/8/layout/equation2"/>
    <dgm:cxn modelId="{3659B36A-70BE-4D31-910C-331477FF8346}" type="presParOf" srcId="{DD2856EC-1429-42E8-B1B9-D8B0CB4B7F49}" destId="{A80FB4BF-8AEC-4C85-B024-27F70BA98D68}" srcOrd="4" destOrd="0" presId="urn:microsoft.com/office/officeart/2005/8/layout/equation2"/>
    <dgm:cxn modelId="{8791722E-1E62-411C-8F4E-034B28A8ACF7}" type="presParOf" srcId="{621B4296-BABF-461D-B611-41FB9D273303}" destId="{A22B3181-615A-449E-9305-E3CF10B6031B}" srcOrd="1" destOrd="0" presId="urn:microsoft.com/office/officeart/2005/8/layout/equation2"/>
    <dgm:cxn modelId="{50EF57A1-55DD-447B-9283-04E955C3FD4A}" type="presParOf" srcId="{A22B3181-615A-449E-9305-E3CF10B6031B}" destId="{90A9B5A5-DEB7-4518-82CE-ADF8F9438C03}" srcOrd="0" destOrd="0" presId="urn:microsoft.com/office/officeart/2005/8/layout/equation2"/>
    <dgm:cxn modelId="{6C3B238D-8551-45BC-98B9-6D7C6D63D4C8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CB6255-CCB9-4887-BFFB-950A85495DDD}" type="presOf" srcId="{B76328DD-CBA8-4B22-801A-5848FEC9EAA0}" destId="{90A9B5A5-DEB7-4518-82CE-ADF8F9438C03}" srcOrd="1" destOrd="0" presId="urn:microsoft.com/office/officeart/2005/8/layout/equation2"/>
    <dgm:cxn modelId="{BAE2602A-4567-41AF-BBC8-D0516BAD5F5E}" type="presOf" srcId="{AAEAA566-7B72-4B80-8BD0-AACBE4FEC1B9}" destId="{EE372E56-7652-4B08-AD38-DD66E305F929}" srcOrd="0" destOrd="0" presId="urn:microsoft.com/office/officeart/2005/8/layout/equation2"/>
    <dgm:cxn modelId="{038C3CB9-B7CF-46CF-B94D-3A6106ECFA92}" type="presOf" srcId="{4D5C5690-8FA2-459C-8ECA-80A980E8362A}" destId="{A589E59E-A3B4-49A8-99DA-D72814233540}" srcOrd="0" destOrd="0" presId="urn:microsoft.com/office/officeart/2005/8/layout/equation2"/>
    <dgm:cxn modelId="{F2086318-8779-436D-B4FC-B5DC223E70A5}" type="presOf" srcId="{6760BA4A-09F9-4641-BD86-D196C3E388AD}" destId="{A80FB4BF-8AEC-4C85-B024-27F70BA98D68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92D558D2-5DF6-4D89-A0AB-162327F9FB9A}" type="presOf" srcId="{B414AD7C-632E-4B2E-9C7F-5E677F50762C}" destId="{621B4296-BABF-461D-B611-41FB9D273303}" srcOrd="0" destOrd="0" presId="urn:microsoft.com/office/officeart/2005/8/layout/equation2"/>
    <dgm:cxn modelId="{311CE643-D1D4-4B08-BA2F-18130EB7E82A}" type="presOf" srcId="{B76328DD-CBA8-4B22-801A-5848FEC9EAA0}" destId="{A22B3181-615A-449E-9305-E3CF10B6031B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8DD73814-B40E-4BD9-BC50-24CFA1CD9752}" type="presOf" srcId="{40F53670-F36E-4A3E-815F-62C16EE9C96B}" destId="{35A90C34-973F-4267-BB1F-E663767F55B2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D9D0455C-DF4B-42C8-968E-29D29949B85F}" type="presParOf" srcId="{621B4296-BABF-461D-B611-41FB9D273303}" destId="{DD2856EC-1429-42E8-B1B9-D8B0CB4B7F49}" srcOrd="0" destOrd="0" presId="urn:microsoft.com/office/officeart/2005/8/layout/equation2"/>
    <dgm:cxn modelId="{0A8E2AC7-65FB-4D80-A05C-BA48825479B3}" type="presParOf" srcId="{DD2856EC-1429-42E8-B1B9-D8B0CB4B7F49}" destId="{35A90C34-973F-4267-BB1F-E663767F55B2}" srcOrd="0" destOrd="0" presId="urn:microsoft.com/office/officeart/2005/8/layout/equation2"/>
    <dgm:cxn modelId="{703A2587-439B-4EA7-8CAC-7F8253E53506}" type="presParOf" srcId="{DD2856EC-1429-42E8-B1B9-D8B0CB4B7F49}" destId="{CA94DF4D-D094-4C36-960C-1D1775AC346A}" srcOrd="1" destOrd="0" presId="urn:microsoft.com/office/officeart/2005/8/layout/equation2"/>
    <dgm:cxn modelId="{9D0DB85F-075C-49A4-9B8B-2224FF08F773}" type="presParOf" srcId="{DD2856EC-1429-42E8-B1B9-D8B0CB4B7F49}" destId="{EE372E56-7652-4B08-AD38-DD66E305F929}" srcOrd="2" destOrd="0" presId="urn:microsoft.com/office/officeart/2005/8/layout/equation2"/>
    <dgm:cxn modelId="{0943D850-7047-4E4E-A7C4-3AFCBAD8BF6C}" type="presParOf" srcId="{DD2856EC-1429-42E8-B1B9-D8B0CB4B7F49}" destId="{58DE7E96-2534-4D13-A0A3-FE4A75E7E9A7}" srcOrd="3" destOrd="0" presId="urn:microsoft.com/office/officeart/2005/8/layout/equation2"/>
    <dgm:cxn modelId="{148610C3-7CCF-4942-AF26-7082087FB2CB}" type="presParOf" srcId="{DD2856EC-1429-42E8-B1B9-D8B0CB4B7F49}" destId="{A80FB4BF-8AEC-4C85-B024-27F70BA98D68}" srcOrd="4" destOrd="0" presId="urn:microsoft.com/office/officeart/2005/8/layout/equation2"/>
    <dgm:cxn modelId="{7EA15FD6-F4A1-440B-AEED-F452D43EAEEA}" type="presParOf" srcId="{621B4296-BABF-461D-B611-41FB9D273303}" destId="{A22B3181-615A-449E-9305-E3CF10B6031B}" srcOrd="1" destOrd="0" presId="urn:microsoft.com/office/officeart/2005/8/layout/equation2"/>
    <dgm:cxn modelId="{7CC95542-C3AC-4D96-A77F-9F4E9CBC0DA6}" type="presParOf" srcId="{A22B3181-615A-449E-9305-E3CF10B6031B}" destId="{90A9B5A5-DEB7-4518-82CE-ADF8F9438C03}" srcOrd="0" destOrd="0" presId="urn:microsoft.com/office/officeart/2005/8/layout/equation2"/>
    <dgm:cxn modelId="{275AA47D-42E7-4E20-889B-022BF30CE39A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D3C902-FC93-4696-B987-9B1F8374451A}" type="presOf" srcId="{AAEAA566-7B72-4B80-8BD0-AACBE4FEC1B9}" destId="{EE372E56-7652-4B08-AD38-DD66E305F929}" srcOrd="0" destOrd="0" presId="urn:microsoft.com/office/officeart/2005/8/layout/equation2"/>
    <dgm:cxn modelId="{00726C20-260A-43CA-AE0E-669351224904}" type="presOf" srcId="{B76328DD-CBA8-4B22-801A-5848FEC9EAA0}" destId="{90A9B5A5-DEB7-4518-82CE-ADF8F9438C03}" srcOrd="1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3BE06DEE-E0EA-42B8-B496-DF6472CBCBEF}" type="presOf" srcId="{4D5C5690-8FA2-459C-8ECA-80A980E8362A}" destId="{A589E59E-A3B4-49A8-99DA-D72814233540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25C134CE-F3B0-4303-9CDA-1412853EE7D9}" type="presOf" srcId="{B76328DD-CBA8-4B22-801A-5848FEC9EAA0}" destId="{A22B3181-615A-449E-9305-E3CF10B6031B}" srcOrd="0" destOrd="0" presId="urn:microsoft.com/office/officeart/2005/8/layout/equation2"/>
    <dgm:cxn modelId="{EDCEC89E-B386-4BEF-83E7-0FBF206C963B}" type="presOf" srcId="{6760BA4A-09F9-4641-BD86-D196C3E388AD}" destId="{A80FB4BF-8AEC-4C85-B024-27F70BA98D68}" srcOrd="0" destOrd="0" presId="urn:microsoft.com/office/officeart/2005/8/layout/equation2"/>
    <dgm:cxn modelId="{BBDE31CF-77D7-4D00-A1F3-0651BA6B6C41}" type="presOf" srcId="{B414AD7C-632E-4B2E-9C7F-5E677F50762C}" destId="{621B4296-BABF-461D-B611-41FB9D273303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5378AE14-857D-442C-A823-57309D21904F}" type="presOf" srcId="{40F53670-F36E-4A3E-815F-62C16EE9C96B}" destId="{35A90C34-973F-4267-BB1F-E663767F55B2}" srcOrd="0" destOrd="0" presId="urn:microsoft.com/office/officeart/2005/8/layout/equation2"/>
    <dgm:cxn modelId="{925AA9C4-61FA-476D-BB90-5A71AD33089E}" type="presParOf" srcId="{621B4296-BABF-461D-B611-41FB9D273303}" destId="{DD2856EC-1429-42E8-B1B9-D8B0CB4B7F49}" srcOrd="0" destOrd="0" presId="urn:microsoft.com/office/officeart/2005/8/layout/equation2"/>
    <dgm:cxn modelId="{3B8B0F05-8979-4E38-9BB4-C5E43D520E4E}" type="presParOf" srcId="{DD2856EC-1429-42E8-B1B9-D8B0CB4B7F49}" destId="{35A90C34-973F-4267-BB1F-E663767F55B2}" srcOrd="0" destOrd="0" presId="urn:microsoft.com/office/officeart/2005/8/layout/equation2"/>
    <dgm:cxn modelId="{3A787C68-9154-4AEF-8E6C-1E4850A4A462}" type="presParOf" srcId="{DD2856EC-1429-42E8-B1B9-D8B0CB4B7F49}" destId="{CA94DF4D-D094-4C36-960C-1D1775AC346A}" srcOrd="1" destOrd="0" presId="urn:microsoft.com/office/officeart/2005/8/layout/equation2"/>
    <dgm:cxn modelId="{3783DA08-9F6E-429B-A164-1DB4E354299E}" type="presParOf" srcId="{DD2856EC-1429-42E8-B1B9-D8B0CB4B7F49}" destId="{EE372E56-7652-4B08-AD38-DD66E305F929}" srcOrd="2" destOrd="0" presId="urn:microsoft.com/office/officeart/2005/8/layout/equation2"/>
    <dgm:cxn modelId="{B8967370-5795-45CA-AB8C-1A20B55A3239}" type="presParOf" srcId="{DD2856EC-1429-42E8-B1B9-D8B0CB4B7F49}" destId="{58DE7E96-2534-4D13-A0A3-FE4A75E7E9A7}" srcOrd="3" destOrd="0" presId="urn:microsoft.com/office/officeart/2005/8/layout/equation2"/>
    <dgm:cxn modelId="{F7EB45B8-E0D9-419E-8E17-67E7CA17A97C}" type="presParOf" srcId="{DD2856EC-1429-42E8-B1B9-D8B0CB4B7F49}" destId="{A80FB4BF-8AEC-4C85-B024-27F70BA98D68}" srcOrd="4" destOrd="0" presId="urn:microsoft.com/office/officeart/2005/8/layout/equation2"/>
    <dgm:cxn modelId="{460849F2-6828-4CC9-9C65-688D249E9E0D}" type="presParOf" srcId="{621B4296-BABF-461D-B611-41FB9D273303}" destId="{A22B3181-615A-449E-9305-E3CF10B6031B}" srcOrd="1" destOrd="0" presId="urn:microsoft.com/office/officeart/2005/8/layout/equation2"/>
    <dgm:cxn modelId="{A44FA65B-0C4C-4E4F-BBD2-D6A6DEED9C09}" type="presParOf" srcId="{A22B3181-615A-449E-9305-E3CF10B6031B}" destId="{90A9B5A5-DEB7-4518-82CE-ADF8F9438C03}" srcOrd="0" destOrd="0" presId="urn:microsoft.com/office/officeart/2005/8/layout/equation2"/>
    <dgm:cxn modelId="{D0ADA1E3-84FC-4E7B-9F68-DFEEF2E9C2E7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3C381F-C536-4083-9A99-DA452A21B3E0}" type="presOf" srcId="{4D5C5690-8FA2-459C-8ECA-80A980E8362A}" destId="{A589E59E-A3B4-49A8-99DA-D72814233540}" srcOrd="0" destOrd="0" presId="urn:microsoft.com/office/officeart/2005/8/layout/equation2"/>
    <dgm:cxn modelId="{558C52FD-9678-4380-995A-1C76B6BFF332}" type="presOf" srcId="{B76328DD-CBA8-4B22-801A-5848FEC9EAA0}" destId="{90A9B5A5-DEB7-4518-82CE-ADF8F9438C03}" srcOrd="1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C0D0CDE3-E7CF-4E97-8639-6A013B60E95E}" type="presOf" srcId="{40F53670-F36E-4A3E-815F-62C16EE9C96B}" destId="{35A90C34-973F-4267-BB1F-E663767F55B2}" srcOrd="0" destOrd="0" presId="urn:microsoft.com/office/officeart/2005/8/layout/equation2"/>
    <dgm:cxn modelId="{625C6773-A960-4A44-96FE-685840ED1B21}" type="presOf" srcId="{AAEAA566-7B72-4B80-8BD0-AACBE4FEC1B9}" destId="{EE372E56-7652-4B08-AD38-DD66E305F929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D537F126-70D4-4506-9EFA-71BB5D6BA78C}" type="presOf" srcId="{B414AD7C-632E-4B2E-9C7F-5E677F50762C}" destId="{621B4296-BABF-461D-B611-41FB9D273303}" srcOrd="0" destOrd="0" presId="urn:microsoft.com/office/officeart/2005/8/layout/equation2"/>
    <dgm:cxn modelId="{758EC5D3-168A-4FDA-8AA9-0BB435B487D5}" type="presOf" srcId="{B76328DD-CBA8-4B22-801A-5848FEC9EAA0}" destId="{A22B3181-615A-449E-9305-E3CF10B6031B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585B3671-F31E-4085-B36C-D145400CBAF9}" type="presOf" srcId="{6760BA4A-09F9-4641-BD86-D196C3E388AD}" destId="{A80FB4BF-8AEC-4C85-B024-27F70BA98D68}" srcOrd="0" destOrd="0" presId="urn:microsoft.com/office/officeart/2005/8/layout/equation2"/>
    <dgm:cxn modelId="{E9B82056-9811-42B2-A140-3B8399F6B90B}" type="presParOf" srcId="{621B4296-BABF-461D-B611-41FB9D273303}" destId="{DD2856EC-1429-42E8-B1B9-D8B0CB4B7F49}" srcOrd="0" destOrd="0" presId="urn:microsoft.com/office/officeart/2005/8/layout/equation2"/>
    <dgm:cxn modelId="{DEA842BB-9344-4E7A-BDEF-67533002AD15}" type="presParOf" srcId="{DD2856EC-1429-42E8-B1B9-D8B0CB4B7F49}" destId="{35A90C34-973F-4267-BB1F-E663767F55B2}" srcOrd="0" destOrd="0" presId="urn:microsoft.com/office/officeart/2005/8/layout/equation2"/>
    <dgm:cxn modelId="{748AFEBA-1282-4C91-A894-B42A9EC0DE38}" type="presParOf" srcId="{DD2856EC-1429-42E8-B1B9-D8B0CB4B7F49}" destId="{CA94DF4D-D094-4C36-960C-1D1775AC346A}" srcOrd="1" destOrd="0" presId="urn:microsoft.com/office/officeart/2005/8/layout/equation2"/>
    <dgm:cxn modelId="{7D12BD88-895C-45B3-8F3A-C889810F60EF}" type="presParOf" srcId="{DD2856EC-1429-42E8-B1B9-D8B0CB4B7F49}" destId="{EE372E56-7652-4B08-AD38-DD66E305F929}" srcOrd="2" destOrd="0" presId="urn:microsoft.com/office/officeart/2005/8/layout/equation2"/>
    <dgm:cxn modelId="{BE9259A7-3352-4850-A215-BEC9D27AF93D}" type="presParOf" srcId="{DD2856EC-1429-42E8-B1B9-D8B0CB4B7F49}" destId="{58DE7E96-2534-4D13-A0A3-FE4A75E7E9A7}" srcOrd="3" destOrd="0" presId="urn:microsoft.com/office/officeart/2005/8/layout/equation2"/>
    <dgm:cxn modelId="{6BEAE210-66E9-4BE0-A8A7-6957E2078B64}" type="presParOf" srcId="{DD2856EC-1429-42E8-B1B9-D8B0CB4B7F49}" destId="{A80FB4BF-8AEC-4C85-B024-27F70BA98D68}" srcOrd="4" destOrd="0" presId="urn:microsoft.com/office/officeart/2005/8/layout/equation2"/>
    <dgm:cxn modelId="{6F441F08-35A8-4DCF-876A-96604FF9262C}" type="presParOf" srcId="{621B4296-BABF-461D-B611-41FB9D273303}" destId="{A22B3181-615A-449E-9305-E3CF10B6031B}" srcOrd="1" destOrd="0" presId="urn:microsoft.com/office/officeart/2005/8/layout/equation2"/>
    <dgm:cxn modelId="{8DFAE3D0-46B8-492F-B3B8-2AF4055AD475}" type="presParOf" srcId="{A22B3181-615A-449E-9305-E3CF10B6031B}" destId="{90A9B5A5-DEB7-4518-82CE-ADF8F9438C03}" srcOrd="0" destOrd="0" presId="urn:microsoft.com/office/officeart/2005/8/layout/equation2"/>
    <dgm:cxn modelId="{54EA8FB5-4C7B-4EB4-89C7-43C31FC5E2B1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FA6084A5-58FB-4B27-9A11-D139C1A21B0C}" type="presOf" srcId="{B414AD7C-632E-4B2E-9C7F-5E677F50762C}" destId="{621B4296-BABF-461D-B611-41FB9D273303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A10E4DB8-7767-4E38-8A7E-EA2E8F0E905A}" type="presOf" srcId="{40F53670-F36E-4A3E-815F-62C16EE9C96B}" destId="{35A90C34-973F-4267-BB1F-E663767F55B2}" srcOrd="0" destOrd="0" presId="urn:microsoft.com/office/officeart/2005/8/layout/equation2"/>
    <dgm:cxn modelId="{582A7AFB-60C6-4858-9AB7-DB0AE4AEBC5E}" type="presOf" srcId="{AAEAA566-7B72-4B80-8BD0-AACBE4FEC1B9}" destId="{EE372E56-7652-4B08-AD38-DD66E305F929}" srcOrd="0" destOrd="0" presId="urn:microsoft.com/office/officeart/2005/8/layout/equation2"/>
    <dgm:cxn modelId="{2AA225E7-B7AD-43D5-BEA0-29FFCD83006C}" type="presOf" srcId="{6760BA4A-09F9-4641-BD86-D196C3E388AD}" destId="{A80FB4BF-8AEC-4C85-B024-27F70BA98D68}" srcOrd="0" destOrd="0" presId="urn:microsoft.com/office/officeart/2005/8/layout/equation2"/>
    <dgm:cxn modelId="{C63CE641-8D4B-4FD3-B66B-742432497229}" type="presOf" srcId="{B76328DD-CBA8-4B22-801A-5848FEC9EAA0}" destId="{A22B3181-615A-449E-9305-E3CF10B6031B}" srcOrd="0" destOrd="0" presId="urn:microsoft.com/office/officeart/2005/8/layout/equation2"/>
    <dgm:cxn modelId="{0C359E7A-7672-4BE3-8032-4921EF75139C}" type="presOf" srcId="{B76328DD-CBA8-4B22-801A-5848FEC9EAA0}" destId="{90A9B5A5-DEB7-4518-82CE-ADF8F9438C03}" srcOrd="1" destOrd="0" presId="urn:microsoft.com/office/officeart/2005/8/layout/equation2"/>
    <dgm:cxn modelId="{EE1DC845-3781-463D-B33E-8771348D436F}" type="presOf" srcId="{4D5C5690-8FA2-459C-8ECA-80A980E8362A}" destId="{A589E59E-A3B4-49A8-99DA-D72814233540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AF959FB5-02B7-4F97-9012-C61437BAB668}" type="presParOf" srcId="{621B4296-BABF-461D-B611-41FB9D273303}" destId="{DD2856EC-1429-42E8-B1B9-D8B0CB4B7F49}" srcOrd="0" destOrd="0" presId="urn:microsoft.com/office/officeart/2005/8/layout/equation2"/>
    <dgm:cxn modelId="{7F0391B0-8899-485F-9768-0E5082CCB8E1}" type="presParOf" srcId="{DD2856EC-1429-42E8-B1B9-D8B0CB4B7F49}" destId="{35A90C34-973F-4267-BB1F-E663767F55B2}" srcOrd="0" destOrd="0" presId="urn:microsoft.com/office/officeart/2005/8/layout/equation2"/>
    <dgm:cxn modelId="{77A3B26B-4F06-4337-9DF9-F344AEFA1D79}" type="presParOf" srcId="{DD2856EC-1429-42E8-B1B9-D8B0CB4B7F49}" destId="{CA94DF4D-D094-4C36-960C-1D1775AC346A}" srcOrd="1" destOrd="0" presId="urn:microsoft.com/office/officeart/2005/8/layout/equation2"/>
    <dgm:cxn modelId="{60D3508A-5845-48DF-AAC3-7BF3D3A342BC}" type="presParOf" srcId="{DD2856EC-1429-42E8-B1B9-D8B0CB4B7F49}" destId="{EE372E56-7652-4B08-AD38-DD66E305F929}" srcOrd="2" destOrd="0" presId="urn:microsoft.com/office/officeart/2005/8/layout/equation2"/>
    <dgm:cxn modelId="{DD309664-CE01-4AE6-8593-FBE717140C99}" type="presParOf" srcId="{DD2856EC-1429-42E8-B1B9-D8B0CB4B7F49}" destId="{58DE7E96-2534-4D13-A0A3-FE4A75E7E9A7}" srcOrd="3" destOrd="0" presId="urn:microsoft.com/office/officeart/2005/8/layout/equation2"/>
    <dgm:cxn modelId="{AFF03189-D2BD-4CB2-B388-A09C6E7FE69B}" type="presParOf" srcId="{DD2856EC-1429-42E8-B1B9-D8B0CB4B7F49}" destId="{A80FB4BF-8AEC-4C85-B024-27F70BA98D68}" srcOrd="4" destOrd="0" presId="urn:microsoft.com/office/officeart/2005/8/layout/equation2"/>
    <dgm:cxn modelId="{38BA7D1B-34F7-41DA-A71D-F067D07B5A14}" type="presParOf" srcId="{621B4296-BABF-461D-B611-41FB9D273303}" destId="{A22B3181-615A-449E-9305-E3CF10B6031B}" srcOrd="1" destOrd="0" presId="urn:microsoft.com/office/officeart/2005/8/layout/equation2"/>
    <dgm:cxn modelId="{9C3E8BB2-0686-42E0-87CC-C36DE70C1596}" type="presParOf" srcId="{A22B3181-615A-449E-9305-E3CF10B6031B}" destId="{90A9B5A5-DEB7-4518-82CE-ADF8F9438C03}" srcOrd="0" destOrd="0" presId="urn:microsoft.com/office/officeart/2005/8/layout/equation2"/>
    <dgm:cxn modelId="{A948FEDB-184D-401E-8F05-99E51951C554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119D93-9CA3-4F60-9BA4-81111879957F}" type="presOf" srcId="{40F53670-F36E-4A3E-815F-62C16EE9C96B}" destId="{35A90C34-973F-4267-BB1F-E663767F55B2}" srcOrd="0" destOrd="0" presId="urn:microsoft.com/office/officeart/2005/8/layout/equation2"/>
    <dgm:cxn modelId="{D0186B7E-9879-46B8-B2D8-9CBFEBC12870}" type="presOf" srcId="{6760BA4A-09F9-4641-BD86-D196C3E388AD}" destId="{A80FB4BF-8AEC-4C85-B024-27F70BA98D68}" srcOrd="0" destOrd="0" presId="urn:microsoft.com/office/officeart/2005/8/layout/equation2"/>
    <dgm:cxn modelId="{8C4742ED-F4B5-4107-9B1F-E0F7EAC7EE18}" type="presOf" srcId="{B414AD7C-632E-4B2E-9C7F-5E677F50762C}" destId="{621B4296-BABF-461D-B611-41FB9D273303}" srcOrd="0" destOrd="0" presId="urn:microsoft.com/office/officeart/2005/8/layout/equation2"/>
    <dgm:cxn modelId="{AF4C012B-909E-47EC-AB26-A4A193031179}" type="presOf" srcId="{B76328DD-CBA8-4B22-801A-5848FEC9EAA0}" destId="{90A9B5A5-DEB7-4518-82CE-ADF8F9438C03}" srcOrd="1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44FC5EB2-E12E-4084-8C7C-712E0C563D6E}" type="presOf" srcId="{4D5C5690-8FA2-459C-8ECA-80A980E8362A}" destId="{A589E59E-A3B4-49A8-99DA-D72814233540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47F7D3D8-D703-4463-B47F-3BFE8410CE36}" type="presOf" srcId="{AAEAA566-7B72-4B80-8BD0-AACBE4FEC1B9}" destId="{EE372E56-7652-4B08-AD38-DD66E305F929}" srcOrd="0" destOrd="0" presId="urn:microsoft.com/office/officeart/2005/8/layout/equation2"/>
    <dgm:cxn modelId="{67586075-A154-4D81-B8CB-C64FDAE45F61}" type="presOf" srcId="{B76328DD-CBA8-4B22-801A-5848FEC9EAA0}" destId="{A22B3181-615A-449E-9305-E3CF10B6031B}" srcOrd="0" destOrd="0" presId="urn:microsoft.com/office/officeart/2005/8/layout/equation2"/>
    <dgm:cxn modelId="{1629691C-8946-4D27-9856-EF72436F26B5}" type="presParOf" srcId="{621B4296-BABF-461D-B611-41FB9D273303}" destId="{DD2856EC-1429-42E8-B1B9-D8B0CB4B7F49}" srcOrd="0" destOrd="0" presId="urn:microsoft.com/office/officeart/2005/8/layout/equation2"/>
    <dgm:cxn modelId="{3F5FD957-9854-4020-90E8-7D91E7A5ADF9}" type="presParOf" srcId="{DD2856EC-1429-42E8-B1B9-D8B0CB4B7F49}" destId="{35A90C34-973F-4267-BB1F-E663767F55B2}" srcOrd="0" destOrd="0" presId="urn:microsoft.com/office/officeart/2005/8/layout/equation2"/>
    <dgm:cxn modelId="{9E5DF463-7604-45FD-9C66-E7802AC25D62}" type="presParOf" srcId="{DD2856EC-1429-42E8-B1B9-D8B0CB4B7F49}" destId="{CA94DF4D-D094-4C36-960C-1D1775AC346A}" srcOrd="1" destOrd="0" presId="urn:microsoft.com/office/officeart/2005/8/layout/equation2"/>
    <dgm:cxn modelId="{E422BD9D-EE2C-4F34-A5B3-1F8A8E943DB3}" type="presParOf" srcId="{DD2856EC-1429-42E8-B1B9-D8B0CB4B7F49}" destId="{EE372E56-7652-4B08-AD38-DD66E305F929}" srcOrd="2" destOrd="0" presId="urn:microsoft.com/office/officeart/2005/8/layout/equation2"/>
    <dgm:cxn modelId="{64CC67DB-EF6F-49BE-8A7B-6E6A16CC6337}" type="presParOf" srcId="{DD2856EC-1429-42E8-B1B9-D8B0CB4B7F49}" destId="{58DE7E96-2534-4D13-A0A3-FE4A75E7E9A7}" srcOrd="3" destOrd="0" presId="urn:microsoft.com/office/officeart/2005/8/layout/equation2"/>
    <dgm:cxn modelId="{10ECDB11-DC81-4F6C-AEAE-1640ADA9C13F}" type="presParOf" srcId="{DD2856EC-1429-42E8-B1B9-D8B0CB4B7F49}" destId="{A80FB4BF-8AEC-4C85-B024-27F70BA98D68}" srcOrd="4" destOrd="0" presId="urn:microsoft.com/office/officeart/2005/8/layout/equation2"/>
    <dgm:cxn modelId="{C4F84B4D-916C-4FC7-BC89-2B52BBAA876A}" type="presParOf" srcId="{621B4296-BABF-461D-B611-41FB9D273303}" destId="{A22B3181-615A-449E-9305-E3CF10B6031B}" srcOrd="1" destOrd="0" presId="urn:microsoft.com/office/officeart/2005/8/layout/equation2"/>
    <dgm:cxn modelId="{788D4BD7-C420-4B58-8280-FC47803E1B20}" type="presParOf" srcId="{A22B3181-615A-449E-9305-E3CF10B6031B}" destId="{90A9B5A5-DEB7-4518-82CE-ADF8F9438C03}" srcOrd="0" destOrd="0" presId="urn:microsoft.com/office/officeart/2005/8/layout/equation2"/>
    <dgm:cxn modelId="{379D4A49-CE78-4E3C-8CEF-F87F390F420A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80EA2-B68B-4F28-88A6-4C98C7006920}" type="presOf" srcId="{B76328DD-CBA8-4B22-801A-5848FEC9EAA0}" destId="{A22B3181-615A-449E-9305-E3CF10B6031B}" srcOrd="0" destOrd="0" presId="urn:microsoft.com/office/officeart/2005/8/layout/equation2"/>
    <dgm:cxn modelId="{44063519-65D8-4825-9AAC-D603D6418884}" type="presOf" srcId="{B414AD7C-632E-4B2E-9C7F-5E677F50762C}" destId="{621B4296-BABF-461D-B611-41FB9D273303}" srcOrd="0" destOrd="0" presId="urn:microsoft.com/office/officeart/2005/8/layout/equation2"/>
    <dgm:cxn modelId="{96BD3351-D3D2-4388-9555-0E599047D4E0}" type="presOf" srcId="{6760BA4A-09F9-4641-BD86-D196C3E388AD}" destId="{A80FB4BF-8AEC-4C85-B024-27F70BA98D68}" srcOrd="0" destOrd="0" presId="urn:microsoft.com/office/officeart/2005/8/layout/equation2"/>
    <dgm:cxn modelId="{08AE5651-04D3-47EC-8757-828E60001316}" type="presOf" srcId="{4D5C5690-8FA2-459C-8ECA-80A980E8362A}" destId="{A589E59E-A3B4-49A8-99DA-D72814233540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61F1C9CE-3035-4443-99A9-E5AB05D41EA9}" type="presOf" srcId="{AAEAA566-7B72-4B80-8BD0-AACBE4FEC1B9}" destId="{EE372E56-7652-4B08-AD38-DD66E305F929}" srcOrd="0" destOrd="0" presId="urn:microsoft.com/office/officeart/2005/8/layout/equation2"/>
    <dgm:cxn modelId="{5FA72D53-46EA-402A-AFD6-6156E1A05750}" type="presOf" srcId="{B76328DD-CBA8-4B22-801A-5848FEC9EAA0}" destId="{90A9B5A5-DEB7-4518-82CE-ADF8F9438C03}" srcOrd="1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E24B330C-3537-4C83-95EE-DF9AB7CEA89A}" type="presOf" srcId="{40F53670-F36E-4A3E-815F-62C16EE9C96B}" destId="{35A90C34-973F-4267-BB1F-E663767F55B2}" srcOrd="0" destOrd="0" presId="urn:microsoft.com/office/officeart/2005/8/layout/equation2"/>
    <dgm:cxn modelId="{68EA7A87-30C5-4B64-98D6-9B26FF636B6C}" type="presParOf" srcId="{621B4296-BABF-461D-B611-41FB9D273303}" destId="{DD2856EC-1429-42E8-B1B9-D8B0CB4B7F49}" srcOrd="0" destOrd="0" presId="urn:microsoft.com/office/officeart/2005/8/layout/equation2"/>
    <dgm:cxn modelId="{752749F7-DDAE-42B0-8D8E-DDFD60D81495}" type="presParOf" srcId="{DD2856EC-1429-42E8-B1B9-D8B0CB4B7F49}" destId="{35A90C34-973F-4267-BB1F-E663767F55B2}" srcOrd="0" destOrd="0" presId="urn:microsoft.com/office/officeart/2005/8/layout/equation2"/>
    <dgm:cxn modelId="{E5B00260-1406-4557-B22A-266B32858DB0}" type="presParOf" srcId="{DD2856EC-1429-42E8-B1B9-D8B0CB4B7F49}" destId="{CA94DF4D-D094-4C36-960C-1D1775AC346A}" srcOrd="1" destOrd="0" presId="urn:microsoft.com/office/officeart/2005/8/layout/equation2"/>
    <dgm:cxn modelId="{E205A3D8-706A-44E8-8989-179C1374A8EB}" type="presParOf" srcId="{DD2856EC-1429-42E8-B1B9-D8B0CB4B7F49}" destId="{EE372E56-7652-4B08-AD38-DD66E305F929}" srcOrd="2" destOrd="0" presId="urn:microsoft.com/office/officeart/2005/8/layout/equation2"/>
    <dgm:cxn modelId="{1BE70EBA-EA24-490F-B3A3-5DCA7A0BAD70}" type="presParOf" srcId="{DD2856EC-1429-42E8-B1B9-D8B0CB4B7F49}" destId="{58DE7E96-2534-4D13-A0A3-FE4A75E7E9A7}" srcOrd="3" destOrd="0" presId="urn:microsoft.com/office/officeart/2005/8/layout/equation2"/>
    <dgm:cxn modelId="{ADC57C3B-4DED-4945-9279-499446574F7F}" type="presParOf" srcId="{DD2856EC-1429-42E8-B1B9-D8B0CB4B7F49}" destId="{A80FB4BF-8AEC-4C85-B024-27F70BA98D68}" srcOrd="4" destOrd="0" presId="urn:microsoft.com/office/officeart/2005/8/layout/equation2"/>
    <dgm:cxn modelId="{E1643E67-08F6-4C11-9A64-70F15CAF8469}" type="presParOf" srcId="{621B4296-BABF-461D-B611-41FB9D273303}" destId="{A22B3181-615A-449E-9305-E3CF10B6031B}" srcOrd="1" destOrd="0" presId="urn:microsoft.com/office/officeart/2005/8/layout/equation2"/>
    <dgm:cxn modelId="{F2867382-0248-47B4-95E6-ADCB608DE64B}" type="presParOf" srcId="{A22B3181-615A-449E-9305-E3CF10B6031B}" destId="{90A9B5A5-DEB7-4518-82CE-ADF8F9438C03}" srcOrd="0" destOrd="0" presId="urn:microsoft.com/office/officeart/2005/8/layout/equation2"/>
    <dgm:cxn modelId="{670292CC-90B1-4A93-94B3-CD3F2599E439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4A81D6-D6BC-490E-964A-27B339EAF4E0}" type="presOf" srcId="{4D5C5690-8FA2-459C-8ECA-80A980E8362A}" destId="{A589E59E-A3B4-49A8-99DA-D72814233540}" srcOrd="0" destOrd="0" presId="urn:microsoft.com/office/officeart/2005/8/layout/equation2"/>
    <dgm:cxn modelId="{9C7B158D-EE47-4597-B390-31C351FB1414}" type="presOf" srcId="{AAEAA566-7B72-4B80-8BD0-AACBE4FEC1B9}" destId="{EE372E56-7652-4B08-AD38-DD66E305F929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D778A88E-588B-44E1-94E3-A4593DCEC7F2}" type="presOf" srcId="{B76328DD-CBA8-4B22-801A-5848FEC9EAA0}" destId="{A22B3181-615A-449E-9305-E3CF10B6031B}" srcOrd="0" destOrd="0" presId="urn:microsoft.com/office/officeart/2005/8/layout/equation2"/>
    <dgm:cxn modelId="{87904BB5-9663-476A-AD29-DAD4BE6B955F}" type="presOf" srcId="{B76328DD-CBA8-4B22-801A-5848FEC9EAA0}" destId="{90A9B5A5-DEB7-4518-82CE-ADF8F9438C03}" srcOrd="1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490221FD-F17B-45C7-B5F2-5F7A95D71DA7}" type="presOf" srcId="{6760BA4A-09F9-4641-BD86-D196C3E388AD}" destId="{A80FB4BF-8AEC-4C85-B024-27F70BA98D68}" srcOrd="0" destOrd="0" presId="urn:microsoft.com/office/officeart/2005/8/layout/equation2"/>
    <dgm:cxn modelId="{4C393FBA-257D-4504-8EE6-9DFB8F4FC691}" type="presOf" srcId="{40F53670-F36E-4A3E-815F-62C16EE9C96B}" destId="{35A90C34-973F-4267-BB1F-E663767F55B2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87BD091D-1546-42F7-8E93-35AF714DE8A8}" type="presOf" srcId="{B414AD7C-632E-4B2E-9C7F-5E677F50762C}" destId="{621B4296-BABF-461D-B611-41FB9D273303}" srcOrd="0" destOrd="0" presId="urn:microsoft.com/office/officeart/2005/8/layout/equation2"/>
    <dgm:cxn modelId="{158D9F16-DB75-4ABD-9013-D19D2E9542CA}" type="presParOf" srcId="{621B4296-BABF-461D-B611-41FB9D273303}" destId="{DD2856EC-1429-42E8-B1B9-D8B0CB4B7F49}" srcOrd="0" destOrd="0" presId="urn:microsoft.com/office/officeart/2005/8/layout/equation2"/>
    <dgm:cxn modelId="{167892B2-EF89-440C-9548-99F09C987146}" type="presParOf" srcId="{DD2856EC-1429-42E8-B1B9-D8B0CB4B7F49}" destId="{35A90C34-973F-4267-BB1F-E663767F55B2}" srcOrd="0" destOrd="0" presId="urn:microsoft.com/office/officeart/2005/8/layout/equation2"/>
    <dgm:cxn modelId="{2A4BA00F-F858-4261-9B81-4FD11A64E5A1}" type="presParOf" srcId="{DD2856EC-1429-42E8-B1B9-D8B0CB4B7F49}" destId="{CA94DF4D-D094-4C36-960C-1D1775AC346A}" srcOrd="1" destOrd="0" presId="urn:microsoft.com/office/officeart/2005/8/layout/equation2"/>
    <dgm:cxn modelId="{C214081F-66B2-45EB-80CD-260521B37419}" type="presParOf" srcId="{DD2856EC-1429-42E8-B1B9-D8B0CB4B7F49}" destId="{EE372E56-7652-4B08-AD38-DD66E305F929}" srcOrd="2" destOrd="0" presId="urn:microsoft.com/office/officeart/2005/8/layout/equation2"/>
    <dgm:cxn modelId="{5EED98CE-E8DD-49C5-996C-10630EEA08DF}" type="presParOf" srcId="{DD2856EC-1429-42E8-B1B9-D8B0CB4B7F49}" destId="{58DE7E96-2534-4D13-A0A3-FE4A75E7E9A7}" srcOrd="3" destOrd="0" presId="urn:microsoft.com/office/officeart/2005/8/layout/equation2"/>
    <dgm:cxn modelId="{C93F4F71-4E23-438E-BA5B-BF740A812C4F}" type="presParOf" srcId="{DD2856EC-1429-42E8-B1B9-D8B0CB4B7F49}" destId="{A80FB4BF-8AEC-4C85-B024-27F70BA98D68}" srcOrd="4" destOrd="0" presId="urn:microsoft.com/office/officeart/2005/8/layout/equation2"/>
    <dgm:cxn modelId="{3D79668D-1F89-4674-9098-662A34DA891D}" type="presParOf" srcId="{621B4296-BABF-461D-B611-41FB9D273303}" destId="{A22B3181-615A-449E-9305-E3CF10B6031B}" srcOrd="1" destOrd="0" presId="urn:microsoft.com/office/officeart/2005/8/layout/equation2"/>
    <dgm:cxn modelId="{E5213B43-9AC8-45D1-AB44-5928E550065D}" type="presParOf" srcId="{A22B3181-615A-449E-9305-E3CF10B6031B}" destId="{90A9B5A5-DEB7-4518-82CE-ADF8F9438C03}" srcOrd="0" destOrd="0" presId="urn:microsoft.com/office/officeart/2005/8/layout/equation2"/>
    <dgm:cxn modelId="{1F8567C5-1AC1-402E-9F57-E036F5BBB191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14AD7C-632E-4B2E-9C7F-5E677F5076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40F53670-F36E-4A3E-815F-62C16EE9C96B}">
      <dgm:prSet phldrT="[Text]" phldr="1"/>
      <dgm:spPr/>
      <dgm:t>
        <a:bodyPr/>
        <a:lstStyle/>
        <a:p>
          <a:endParaRPr lang="en-US"/>
        </a:p>
      </dgm:t>
    </dgm:pt>
    <dgm:pt modelId="{5759BBD2-E3FC-4000-8B61-D509A1A944F5}" type="parTrans" cxnId="{54CE42B8-78F6-455E-8EDA-F58A5095FB60}">
      <dgm:prSet/>
      <dgm:spPr/>
      <dgm:t>
        <a:bodyPr/>
        <a:lstStyle/>
        <a:p>
          <a:endParaRPr lang="en-US"/>
        </a:p>
      </dgm:t>
    </dgm:pt>
    <dgm:pt modelId="{AAEAA566-7B72-4B80-8BD0-AACBE4FEC1B9}" type="sibTrans" cxnId="{54CE42B8-78F6-455E-8EDA-F58A5095FB60}">
      <dgm:prSet/>
      <dgm:spPr/>
      <dgm:t>
        <a:bodyPr/>
        <a:lstStyle/>
        <a:p>
          <a:endParaRPr lang="en-US"/>
        </a:p>
      </dgm:t>
    </dgm:pt>
    <dgm:pt modelId="{6760BA4A-09F9-4641-BD86-D196C3E388AD}">
      <dgm:prSet phldrT="[Text]" phldr="1"/>
      <dgm:spPr/>
      <dgm:t>
        <a:bodyPr/>
        <a:lstStyle/>
        <a:p>
          <a:endParaRPr lang="en-US"/>
        </a:p>
      </dgm:t>
    </dgm:pt>
    <dgm:pt modelId="{E7CD50E6-6706-4460-BB25-4A24D780BA5C}" type="parTrans" cxnId="{1E67494F-B493-4755-9718-A36ACF91731E}">
      <dgm:prSet/>
      <dgm:spPr/>
      <dgm:t>
        <a:bodyPr/>
        <a:lstStyle/>
        <a:p>
          <a:endParaRPr lang="en-US"/>
        </a:p>
      </dgm:t>
    </dgm:pt>
    <dgm:pt modelId="{B76328DD-CBA8-4B22-801A-5848FEC9EAA0}" type="sibTrans" cxnId="{1E67494F-B493-4755-9718-A36ACF91731E}">
      <dgm:prSet/>
      <dgm:spPr/>
      <dgm:t>
        <a:bodyPr/>
        <a:lstStyle/>
        <a:p>
          <a:endParaRPr lang="en-US"/>
        </a:p>
      </dgm:t>
    </dgm:pt>
    <dgm:pt modelId="{4D5C5690-8FA2-459C-8ECA-80A980E8362A}">
      <dgm:prSet phldrT="[Text]" phldr="1"/>
      <dgm:spPr/>
      <dgm:t>
        <a:bodyPr/>
        <a:lstStyle/>
        <a:p>
          <a:endParaRPr lang="en-US"/>
        </a:p>
      </dgm:t>
    </dgm:pt>
    <dgm:pt modelId="{4403E1EA-8083-4A17-889F-468CC5EAB753}" type="parTrans" cxnId="{0A718589-72C0-48B7-A9E4-F33AD08D252C}">
      <dgm:prSet/>
      <dgm:spPr/>
      <dgm:t>
        <a:bodyPr/>
        <a:lstStyle/>
        <a:p>
          <a:endParaRPr lang="en-US"/>
        </a:p>
      </dgm:t>
    </dgm:pt>
    <dgm:pt modelId="{73018748-A2C3-4929-9FA0-608222066CD1}" type="sibTrans" cxnId="{0A718589-72C0-48B7-A9E4-F33AD08D252C}">
      <dgm:prSet/>
      <dgm:spPr/>
      <dgm:t>
        <a:bodyPr/>
        <a:lstStyle/>
        <a:p>
          <a:endParaRPr lang="en-US"/>
        </a:p>
      </dgm:t>
    </dgm:pt>
    <dgm:pt modelId="{621B4296-BABF-461D-B611-41FB9D273303}" type="pres">
      <dgm:prSet presAssocID="{B414AD7C-632E-4B2E-9C7F-5E677F50762C}" presName="Name0" presStyleCnt="0">
        <dgm:presLayoutVars>
          <dgm:dir/>
          <dgm:resizeHandles val="exact"/>
        </dgm:presLayoutVars>
      </dgm:prSet>
      <dgm:spPr/>
    </dgm:pt>
    <dgm:pt modelId="{DD2856EC-1429-42E8-B1B9-D8B0CB4B7F49}" type="pres">
      <dgm:prSet presAssocID="{B414AD7C-632E-4B2E-9C7F-5E677F50762C}" presName="vNodes" presStyleCnt="0"/>
      <dgm:spPr/>
    </dgm:pt>
    <dgm:pt modelId="{35A90C34-973F-4267-BB1F-E663767F55B2}" type="pres">
      <dgm:prSet presAssocID="{40F53670-F36E-4A3E-815F-62C16EE9C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DF4D-D094-4C36-960C-1D1775AC346A}" type="pres">
      <dgm:prSet presAssocID="{AAEAA566-7B72-4B80-8BD0-AACBE4FEC1B9}" presName="spacerT" presStyleCnt="0"/>
      <dgm:spPr/>
    </dgm:pt>
    <dgm:pt modelId="{EE372E56-7652-4B08-AD38-DD66E305F929}" type="pres">
      <dgm:prSet presAssocID="{AAEAA566-7B72-4B80-8BD0-AACBE4FEC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DE7E96-2534-4D13-A0A3-FE4A75E7E9A7}" type="pres">
      <dgm:prSet presAssocID="{AAEAA566-7B72-4B80-8BD0-AACBE4FEC1B9}" presName="spacerB" presStyleCnt="0"/>
      <dgm:spPr/>
    </dgm:pt>
    <dgm:pt modelId="{A80FB4BF-8AEC-4C85-B024-27F70BA98D68}" type="pres">
      <dgm:prSet presAssocID="{6760BA4A-09F9-4641-BD86-D196C3E388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3181-615A-449E-9305-E3CF10B6031B}" type="pres">
      <dgm:prSet presAssocID="{B414AD7C-632E-4B2E-9C7F-5E677F50762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A9B5A5-DEB7-4518-82CE-ADF8F9438C03}" type="pres">
      <dgm:prSet presAssocID="{B414AD7C-632E-4B2E-9C7F-5E677F5076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589E59E-A3B4-49A8-99DA-D72814233540}" type="pres">
      <dgm:prSet presAssocID="{B414AD7C-632E-4B2E-9C7F-5E677F50762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C852D-ABBB-4EAD-8E30-7C4181E6F536}" type="presOf" srcId="{AAEAA566-7B72-4B80-8BD0-AACBE4FEC1B9}" destId="{EE372E56-7652-4B08-AD38-DD66E305F929}" srcOrd="0" destOrd="0" presId="urn:microsoft.com/office/officeart/2005/8/layout/equation2"/>
    <dgm:cxn modelId="{88087FF7-A653-418C-98BD-3B121F7119E9}" type="presOf" srcId="{6760BA4A-09F9-4641-BD86-D196C3E388AD}" destId="{A80FB4BF-8AEC-4C85-B024-27F70BA98D68}" srcOrd="0" destOrd="0" presId="urn:microsoft.com/office/officeart/2005/8/layout/equation2"/>
    <dgm:cxn modelId="{9E63CBDC-4C22-4BAE-91CC-97994CD66D8F}" type="presOf" srcId="{B76328DD-CBA8-4B22-801A-5848FEC9EAA0}" destId="{A22B3181-615A-449E-9305-E3CF10B6031B}" srcOrd="0" destOrd="0" presId="urn:microsoft.com/office/officeart/2005/8/layout/equation2"/>
    <dgm:cxn modelId="{0A718589-72C0-48B7-A9E4-F33AD08D252C}" srcId="{B414AD7C-632E-4B2E-9C7F-5E677F50762C}" destId="{4D5C5690-8FA2-459C-8ECA-80A980E8362A}" srcOrd="2" destOrd="0" parTransId="{4403E1EA-8083-4A17-889F-468CC5EAB753}" sibTransId="{73018748-A2C3-4929-9FA0-608222066CD1}"/>
    <dgm:cxn modelId="{3A0A60F9-FADF-4CAC-BFB9-2A6A8F6AC3AC}" type="presOf" srcId="{B76328DD-CBA8-4B22-801A-5848FEC9EAA0}" destId="{90A9B5A5-DEB7-4518-82CE-ADF8F9438C03}" srcOrd="1" destOrd="0" presId="urn:microsoft.com/office/officeart/2005/8/layout/equation2"/>
    <dgm:cxn modelId="{D261BE48-0792-4F80-99C6-C0F13DF78D7C}" type="presOf" srcId="{4D5C5690-8FA2-459C-8ECA-80A980E8362A}" destId="{A589E59E-A3B4-49A8-99DA-D72814233540}" srcOrd="0" destOrd="0" presId="urn:microsoft.com/office/officeart/2005/8/layout/equation2"/>
    <dgm:cxn modelId="{1E67494F-B493-4755-9718-A36ACF91731E}" srcId="{B414AD7C-632E-4B2E-9C7F-5E677F50762C}" destId="{6760BA4A-09F9-4641-BD86-D196C3E388AD}" srcOrd="1" destOrd="0" parTransId="{E7CD50E6-6706-4460-BB25-4A24D780BA5C}" sibTransId="{B76328DD-CBA8-4B22-801A-5848FEC9EAA0}"/>
    <dgm:cxn modelId="{312A09B1-AC53-4D8B-9AB5-B1E38B2321D9}" type="presOf" srcId="{40F53670-F36E-4A3E-815F-62C16EE9C96B}" destId="{35A90C34-973F-4267-BB1F-E663767F55B2}" srcOrd="0" destOrd="0" presId="urn:microsoft.com/office/officeart/2005/8/layout/equation2"/>
    <dgm:cxn modelId="{54CE42B8-78F6-455E-8EDA-F58A5095FB60}" srcId="{B414AD7C-632E-4B2E-9C7F-5E677F50762C}" destId="{40F53670-F36E-4A3E-815F-62C16EE9C96B}" srcOrd="0" destOrd="0" parTransId="{5759BBD2-E3FC-4000-8B61-D509A1A944F5}" sibTransId="{AAEAA566-7B72-4B80-8BD0-AACBE4FEC1B9}"/>
    <dgm:cxn modelId="{6BB86549-F2F5-47FD-900F-366FB98DD2E0}" type="presOf" srcId="{B414AD7C-632E-4B2E-9C7F-5E677F50762C}" destId="{621B4296-BABF-461D-B611-41FB9D273303}" srcOrd="0" destOrd="0" presId="urn:microsoft.com/office/officeart/2005/8/layout/equation2"/>
    <dgm:cxn modelId="{BFBB1444-EB5A-436B-8FA1-7A10B4638EFD}" type="presParOf" srcId="{621B4296-BABF-461D-B611-41FB9D273303}" destId="{DD2856EC-1429-42E8-B1B9-D8B0CB4B7F49}" srcOrd="0" destOrd="0" presId="urn:microsoft.com/office/officeart/2005/8/layout/equation2"/>
    <dgm:cxn modelId="{1D53F4F1-5306-45AC-B694-31981128C578}" type="presParOf" srcId="{DD2856EC-1429-42E8-B1B9-D8B0CB4B7F49}" destId="{35A90C34-973F-4267-BB1F-E663767F55B2}" srcOrd="0" destOrd="0" presId="urn:microsoft.com/office/officeart/2005/8/layout/equation2"/>
    <dgm:cxn modelId="{861162B7-899D-4A6E-98DE-FB4C571E3085}" type="presParOf" srcId="{DD2856EC-1429-42E8-B1B9-D8B0CB4B7F49}" destId="{CA94DF4D-D094-4C36-960C-1D1775AC346A}" srcOrd="1" destOrd="0" presId="urn:microsoft.com/office/officeart/2005/8/layout/equation2"/>
    <dgm:cxn modelId="{ABCF7155-A96F-4803-9A47-FC4C4BCBE938}" type="presParOf" srcId="{DD2856EC-1429-42E8-B1B9-D8B0CB4B7F49}" destId="{EE372E56-7652-4B08-AD38-DD66E305F929}" srcOrd="2" destOrd="0" presId="urn:microsoft.com/office/officeart/2005/8/layout/equation2"/>
    <dgm:cxn modelId="{E3A15250-48E9-48E9-A530-1A881A87B4D4}" type="presParOf" srcId="{DD2856EC-1429-42E8-B1B9-D8B0CB4B7F49}" destId="{58DE7E96-2534-4D13-A0A3-FE4A75E7E9A7}" srcOrd="3" destOrd="0" presId="urn:microsoft.com/office/officeart/2005/8/layout/equation2"/>
    <dgm:cxn modelId="{D7D33734-9FE4-4B48-8816-846509EC4F11}" type="presParOf" srcId="{DD2856EC-1429-42E8-B1B9-D8B0CB4B7F49}" destId="{A80FB4BF-8AEC-4C85-B024-27F70BA98D68}" srcOrd="4" destOrd="0" presId="urn:microsoft.com/office/officeart/2005/8/layout/equation2"/>
    <dgm:cxn modelId="{8FF98D89-A92D-4D3E-90FB-A200CA7628C2}" type="presParOf" srcId="{621B4296-BABF-461D-B611-41FB9D273303}" destId="{A22B3181-615A-449E-9305-E3CF10B6031B}" srcOrd="1" destOrd="0" presId="urn:microsoft.com/office/officeart/2005/8/layout/equation2"/>
    <dgm:cxn modelId="{332E4CE6-AA31-4B3C-A181-441CDA6A383D}" type="presParOf" srcId="{A22B3181-615A-449E-9305-E3CF10B6031B}" destId="{90A9B5A5-DEB7-4518-82CE-ADF8F9438C03}" srcOrd="0" destOrd="0" presId="urn:microsoft.com/office/officeart/2005/8/layout/equation2"/>
    <dgm:cxn modelId="{4249405E-97A1-4550-B79E-D18586F046EF}" type="presParOf" srcId="{621B4296-BABF-461D-B611-41FB9D273303}" destId="{A589E59E-A3B4-49A8-99DA-D72814233540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0C34-973F-4267-BB1F-E663767F55B2}">
      <dsp:nvSpPr>
        <dsp:cNvPr id="0" name=""/>
        <dsp:cNvSpPr/>
      </dsp:nvSpPr>
      <dsp:spPr>
        <a:xfrm>
          <a:off x="2202" y="1190781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1305294"/>
        <a:ext cx="552916" cy="552916"/>
      </dsp:txXfrm>
    </dsp:sp>
    <dsp:sp modelId="{EE372E56-7652-4B08-AD38-DD66E305F929}">
      <dsp:nvSpPr>
        <dsp:cNvPr id="0" name=""/>
        <dsp:cNvSpPr/>
      </dsp:nvSpPr>
      <dsp:spPr>
        <a:xfrm>
          <a:off x="166410" y="2036218"/>
          <a:ext cx="453526" cy="453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6525" y="2209646"/>
        <a:ext cx="333296" cy="106670"/>
      </dsp:txXfrm>
    </dsp:sp>
    <dsp:sp modelId="{A80FB4BF-8AEC-4C85-B024-27F70BA98D68}">
      <dsp:nvSpPr>
        <dsp:cNvPr id="0" name=""/>
        <dsp:cNvSpPr/>
      </dsp:nvSpPr>
      <dsp:spPr>
        <a:xfrm>
          <a:off x="2202" y="2553238"/>
          <a:ext cx="781942" cy="781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6715" y="2667751"/>
        <a:ext cx="552916" cy="552916"/>
      </dsp:txXfrm>
    </dsp:sp>
    <dsp:sp modelId="{A22B3181-615A-449E-9305-E3CF10B6031B}">
      <dsp:nvSpPr>
        <dsp:cNvPr id="0" name=""/>
        <dsp:cNvSpPr/>
      </dsp:nvSpPr>
      <dsp:spPr>
        <a:xfrm>
          <a:off x="901437" y="2117540"/>
          <a:ext cx="248657" cy="2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01437" y="2175716"/>
        <a:ext cx="174060" cy="174530"/>
      </dsp:txXfrm>
    </dsp:sp>
    <dsp:sp modelId="{A589E59E-A3B4-49A8-99DA-D72814233540}">
      <dsp:nvSpPr>
        <dsp:cNvPr id="0" name=""/>
        <dsp:cNvSpPr/>
      </dsp:nvSpPr>
      <dsp:spPr>
        <a:xfrm>
          <a:off x="1253311" y="1481038"/>
          <a:ext cx="1563885" cy="1563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482337" y="1710064"/>
        <a:ext cx="1105833" cy="1105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7A25-21E5-4070-A929-64221E0F8178}" type="datetimeFigureOut">
              <a:rPr lang="en-US" smtClean="0"/>
              <a:pPr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25C6-D9DF-424B-9243-624E4A737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0.xml"/><Relationship Id="rId7" Type="http://schemas.openxmlformats.org/officeDocument/2006/relationships/image" Target="../media/image5.jpeg"/><Relationship Id="rId12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GIAO%20AN%20HDNGCK%20CHU&#7848;N\clip%20hi&#7875;m%20h&#7885;a%20&#244;%20nhi&#7877;m%20m&#244;i%20tr&#432;&#7901;ng%20&#7903;%20h&#224;%20n&#7897;i%20ok.wmv" TargetMode="Externa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3.xml"/><Relationship Id="rId10" Type="http://schemas.microsoft.com/office/2007/relationships/diagramDrawing" Target="../diagrams/drawing12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4.xml"/><Relationship Id="rId7" Type="http://schemas.openxmlformats.org/officeDocument/2006/relationships/image" Target="../media/image5.jpeg"/><Relationship Id="rId12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GIAO%20AN%20HDNGCK%20CHU&#7848;N\nhac%20ve%20ok.mp3" TargetMode="Externa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7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5.xml"/><Relationship Id="rId10" Type="http://schemas.microsoft.com/office/2007/relationships/diagramDrawing" Target="../diagrams/drawing14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6.xml"/><Relationship Id="rId7" Type="http://schemas.openxmlformats.org/officeDocument/2006/relationships/image" Target="../media/image5.jpeg"/><Relationship Id="rId12" Type="http://schemas.microsoft.com/office/2007/relationships/diagramDrawing" Target="../diagrams/drawing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GIAO%20AN%20HDNGCK%20CHU&#7848;N\clip%20bh%20&#273;i&#7873;u%20&#273;&#243;%20t&#249;y%20thu&#7897;c%20h&#224;nh%20&#273;&#7897;ng%20c&#7911;a%20b&#7841;n%20ok.wmv" TargetMode="Externa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gif"/><Relationship Id="rId5" Type="http://schemas.openxmlformats.org/officeDocument/2006/relationships/image" Target="../media/image3.pn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GIAO%20AN%20HDNGCK%20CHU&#7848;N\bh%20khong%20gian%20xanh.wmv" TargetMode="Externa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GIAO%20AN%20HDNGCK%20CHU&#7848;N\clip%20m&#244;i%20tr&#432;&#7901;ng%20c&#244;ng%20c&#7897;ng%20ok.wmv" TargetMode="External"/><Relationship Id="rId6" Type="http://schemas.openxmlformats.org/officeDocument/2006/relationships/diagramColors" Target="../diagrams/colors6.xml"/><Relationship Id="rId11" Type="http://schemas.microsoft.com/office/2007/relationships/diagramDrawing" Target="../diagrams/drawing7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7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BARBLY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ABARBLY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56511">
            <a:off x="7772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WordArt 5" descr="Plaid"/>
          <p:cNvSpPr>
            <a:spLocks noChangeArrowheads="1" noChangeShapeType="1" noTextEdit="1"/>
          </p:cNvSpPr>
          <p:nvPr/>
        </p:nvSpPr>
        <p:spPr bwMode="auto">
          <a:xfrm>
            <a:off x="285720" y="3643313"/>
            <a:ext cx="8572560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VỀ DỰ GIỜ TIẾT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HOẠT ĐỘNG NGOÀI GIỜ CHÍNH KHÓA LỚP 4D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36"/>
          <p:cNvSpPr txBox="1">
            <a:spLocks noChangeArrowheads="1"/>
          </p:cNvSpPr>
          <p:nvPr/>
        </p:nvSpPr>
        <p:spPr bwMode="auto">
          <a:xfrm>
            <a:off x="2743200" y="5638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 Unicode MS" pitchFamily="34" charset="-128"/>
              </a:rPr>
              <a:t>Năm học: </a:t>
            </a:r>
            <a:r>
              <a:rPr lang="vi-VN" sz="2400" b="1" dirty="0" smtClean="0">
                <a:solidFill>
                  <a:srgbClr val="FF0000"/>
                </a:solidFill>
                <a:latin typeface="Arial Unicode MS" pitchFamily="34" charset="-128"/>
              </a:rPr>
              <a:t>201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</a:rPr>
              <a:t>6</a:t>
            </a:r>
            <a:r>
              <a:rPr lang="vi-VN" sz="2400" b="1" dirty="0" smtClean="0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Arial Unicode MS" pitchFamily="34" charset="-128"/>
              </a:rPr>
              <a:t>- </a:t>
            </a:r>
            <a:r>
              <a:rPr lang="vi-VN" sz="2400" b="1" dirty="0" smtClean="0">
                <a:solidFill>
                  <a:srgbClr val="FF0000"/>
                </a:solidFill>
                <a:latin typeface="Arial Unicode MS" pitchFamily="34" charset="-128"/>
              </a:rPr>
              <a:t>201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</a:rPr>
              <a:t>7</a:t>
            </a:r>
            <a:endParaRPr lang="vi-VN" sz="24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9" name="WordArt 3"/>
          <p:cNvSpPr>
            <a:spLocks noChangeArrowheads="1" noChangeShapeType="1" noTextEdit="1"/>
          </p:cNvSpPr>
          <p:nvPr/>
        </p:nvSpPr>
        <p:spPr bwMode="auto">
          <a:xfrm>
            <a:off x="533400" y="2209800"/>
            <a:ext cx="782002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 QUÝ THẦY, CÔ GIÁO</a:t>
            </a:r>
          </a:p>
          <a:p>
            <a:pPr algn="ctr"/>
            <a:endParaRPr lang="en-US" sz="2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1958" y="228600"/>
            <a:ext cx="38555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</a:p>
        </p:txBody>
      </p:sp>
      <p:sp>
        <p:nvSpPr>
          <p:cNvPr id="32" name="Text Box 209"/>
          <p:cNvSpPr txBox="1">
            <a:spLocks noChangeArrowheads="1"/>
          </p:cNvSpPr>
          <p:nvPr/>
        </p:nvSpPr>
        <p:spPr bwMode="auto">
          <a:xfrm>
            <a:off x="217488" y="4724400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 THỰC HIỆN: NGUYỄN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 NGỌC HẰNG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WordArt 3"/>
          <p:cNvSpPr>
            <a:spLocks noChangeArrowheads="1" noChangeShapeType="1" noTextEdit="1"/>
          </p:cNvSpPr>
          <p:nvPr/>
        </p:nvSpPr>
        <p:spPr bwMode="auto">
          <a:xfrm>
            <a:off x="533400" y="2209800"/>
            <a:ext cx="782002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 QUÝ THẦY, CÔ GIÁO</a:t>
            </a:r>
          </a:p>
          <a:p>
            <a:pPr algn="ctr"/>
            <a:endParaRPr lang="en-US" sz="2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18996" y="609600"/>
            <a:ext cx="5109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PHÚC ĐỒNG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929819"/>
            <a:ext cx="762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video clip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do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1" y="4724401"/>
            <a:ext cx="1523999" cy="1524000"/>
          </a:xfrm>
          <a:prstGeom prst="rect">
            <a:avLst/>
          </a:prstGeom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lip hiểm họa ô nhiễm môi trường ở hà nội 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inh-nen-powerpoint-dep-nhat-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triped Right Arrow 23"/>
          <p:cNvSpPr/>
          <p:nvPr/>
        </p:nvSpPr>
        <p:spPr>
          <a:xfrm>
            <a:off x="304800" y="1447800"/>
            <a:ext cx="3810000" cy="327660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" y="2425005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Nguyên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gây</a:t>
            </a:r>
            <a:r>
              <a:rPr lang="en-US" sz="2800" b="1" dirty="0" smtClean="0"/>
              <a:t> ô </a:t>
            </a:r>
            <a:r>
              <a:rPr lang="en-US" sz="2800" b="1" dirty="0" err="1" smtClean="0"/>
              <a:t>nhiễm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môi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trường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Hà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endParaRPr lang="en-US" sz="2800" b="1" dirty="0"/>
          </a:p>
        </p:txBody>
      </p:sp>
      <p:sp>
        <p:nvSpPr>
          <p:cNvPr id="26" name="Block Arc 25"/>
          <p:cNvSpPr/>
          <p:nvPr/>
        </p:nvSpPr>
        <p:spPr>
          <a:xfrm>
            <a:off x="-2286000" y="-76200"/>
            <a:ext cx="6577446" cy="6577446"/>
          </a:xfrm>
          <a:prstGeom prst="blockArc">
            <a:avLst>
              <a:gd name="adj1" fmla="val 18900000"/>
              <a:gd name="adj2" fmla="val 2700000"/>
              <a:gd name="adj3" fmla="val 328"/>
            </a:avLst>
          </a:prstGeom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ounded Rectangle 26"/>
          <p:cNvSpPr/>
          <p:nvPr/>
        </p:nvSpPr>
        <p:spPr>
          <a:xfrm>
            <a:off x="3924300" y="1066800"/>
            <a:ext cx="4610100" cy="1066800"/>
          </a:xfrm>
          <a:prstGeom prst="roundRect">
            <a:avLst/>
          </a:prstGeom>
          <a:solidFill>
            <a:srgbClr val="FDA1BB"/>
          </a:solidFill>
          <a:ln>
            <a:solidFill>
              <a:srgbClr val="F71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581400" y="1066800"/>
            <a:ext cx="9906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076700" y="3962400"/>
            <a:ext cx="4762500" cy="106680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1400" y="3962400"/>
            <a:ext cx="9906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72000" y="11430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Ý </a:t>
            </a:r>
            <a:r>
              <a:rPr lang="en-US" sz="2800" b="1" dirty="0" err="1" smtClean="0"/>
              <a:t>thức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môi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trường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chưa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tốt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95800" y="40386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chưa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chặt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525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enhta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" y="1295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71D5B"/>
                </a:solidFill>
              </a:rPr>
              <a:t>Hoạt động 3</a:t>
            </a:r>
          </a:p>
          <a:p>
            <a:pPr algn="ctr"/>
            <a:r>
              <a:rPr lang="en-US" sz="4800" b="1" smtClean="0">
                <a:solidFill>
                  <a:srgbClr val="0070C0"/>
                </a:solidFill>
              </a:rPr>
              <a:t>Việc em muốn làm </a:t>
            </a:r>
            <a:endParaRPr lang="en-US" sz="4800" b="1">
              <a:solidFill>
                <a:srgbClr val="0070C0"/>
              </a:solidFill>
            </a:endParaRPr>
          </a:p>
        </p:txBody>
      </p:sp>
      <p:pic>
        <p:nvPicPr>
          <p:cNvPr id="18" name="Picture 17" descr="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1" y="4724401"/>
            <a:ext cx="1523999" cy="1524000"/>
          </a:xfrm>
          <a:prstGeom prst="rect">
            <a:avLst/>
          </a:prstGeom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Bitmap Image" r:id="rId5" imgW="7373379" imgH="10352381" progId="PBrush">
              <p:embed/>
            </p:oleObj>
          </a:graphicData>
        </a:graphic>
      </p:graphicFrame>
      <p:graphicFrame>
        <p:nvGraphicFramePr>
          <p:cNvPr id="22" name="Object 48"/>
          <p:cNvGraphicFramePr>
            <a:graphicFrameLocks noChangeAspect="1"/>
          </p:cNvGraphicFramePr>
          <p:nvPr/>
        </p:nvGraphicFramePr>
        <p:xfrm>
          <a:off x="3989388" y="2286000"/>
          <a:ext cx="1446212" cy="1447800"/>
        </p:xfrm>
        <a:graphic>
          <a:graphicData uri="http://schemas.openxmlformats.org/presentationml/2006/ole">
            <p:oleObj spid="_x0000_s6147" name="CorelDRAW" r:id="rId6" imgW="3721160" imgH="3727048" progId="">
              <p:embed/>
            </p:oleObj>
          </a:graphicData>
        </a:graphic>
      </p:graphicFrame>
      <p:sp>
        <p:nvSpPr>
          <p:cNvPr id="23" name="Oval 49" descr="Newsprint"/>
          <p:cNvSpPr>
            <a:spLocks noChangeArrowheads="1"/>
          </p:cNvSpPr>
          <p:nvPr/>
        </p:nvSpPr>
        <p:spPr bwMode="auto">
          <a:xfrm>
            <a:off x="4365625" y="2667000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15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pic>
        <p:nvPicPr>
          <p:cNvPr id="36" name="Picture 6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 descr="WhitecornerFlow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8019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256511">
            <a:off x="7744381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14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41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13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42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12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43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11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44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10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45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9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46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8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47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7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48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6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49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5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50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4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51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52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2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53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1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54" name="Oval 56" descr="Newsprint"/>
          <p:cNvSpPr>
            <a:spLocks noChangeArrowheads="1"/>
          </p:cNvSpPr>
          <p:nvPr/>
        </p:nvSpPr>
        <p:spPr bwMode="auto">
          <a:xfrm>
            <a:off x="4365625" y="2633662"/>
            <a:ext cx="685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 smtClean="0">
                <a:solidFill>
                  <a:srgbClr val="009900"/>
                </a:solidFill>
              </a:rPr>
              <a:t>0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  <p:sp>
        <p:nvSpPr>
          <p:cNvPr id="55" name="Oval 59" descr="Newsprint"/>
          <p:cNvSpPr>
            <a:spLocks noChangeArrowheads="1"/>
          </p:cNvSpPr>
          <p:nvPr/>
        </p:nvSpPr>
        <p:spPr bwMode="auto">
          <a:xfrm>
            <a:off x="3810000" y="2667000"/>
            <a:ext cx="17526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advClick="0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h bai v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" name="nhac ve 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6553200" y="60960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1" y="4724401"/>
            <a:ext cx="1523999" cy="1524000"/>
          </a:xfrm>
          <a:prstGeom prst="rect">
            <a:avLst/>
          </a:prstGeom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orizontal Scroll 10"/>
          <p:cNvSpPr/>
          <p:nvPr/>
        </p:nvSpPr>
        <p:spPr>
          <a:xfrm>
            <a:off x="457200" y="1295400"/>
            <a:ext cx="7848600" cy="3505200"/>
          </a:xfrm>
          <a:prstGeom prst="horizontalScrol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19812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2"/>
                </a:solidFill>
                <a:sym typeface="Wingdings"/>
              </a:rPr>
              <a:t></a:t>
            </a:r>
            <a:r>
              <a:rPr lang="en-US" sz="3600" b="1" smtClean="0"/>
              <a:t>Bảo vệ môi trường không của </a:t>
            </a:r>
          </a:p>
          <a:p>
            <a:r>
              <a:rPr lang="en-US" sz="3600" b="1" smtClean="0"/>
              <a:t>riêng ai.</a:t>
            </a:r>
          </a:p>
          <a:p>
            <a:r>
              <a:rPr lang="en-US" sz="3600" b="1" smtClean="0">
                <a:solidFill>
                  <a:schemeClr val="tx2"/>
                </a:solidFill>
                <a:sym typeface="Wingdings"/>
              </a:rPr>
              <a:t> </a:t>
            </a:r>
            <a:r>
              <a:rPr lang="en-US" sz="3600" b="1" smtClean="0"/>
              <a:t>Chúng ta cùng chung tay bảo vệ.</a:t>
            </a:r>
          </a:p>
          <a:p>
            <a:r>
              <a:rPr lang="en-US" sz="3600" b="1" smtClean="0">
                <a:solidFill>
                  <a:schemeClr val="tx2"/>
                </a:solidFill>
                <a:sym typeface="Wingdings"/>
              </a:rPr>
              <a:t> </a:t>
            </a:r>
            <a:r>
              <a:rPr lang="en-US" sz="3600" b="1" smtClean="0"/>
              <a:t>Tôi làm được và bạn cũng vậy.</a:t>
            </a:r>
            <a:endParaRPr lang="en-US" sz="3600" b="1"/>
          </a:p>
        </p:txBody>
      </p:sp>
    </p:spTree>
    <p:extLst>
      <p:ext uri="{BB962C8B-B14F-4D97-AF65-F5344CB8AC3E}">
        <p14:creationId xmlns="" xmlns:p14="http://schemas.microsoft.com/office/powerpoint/2010/main" val="34442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1" y="4724401"/>
            <a:ext cx="1523999" cy="1524000"/>
          </a:xfrm>
          <a:prstGeom prst="rect">
            <a:avLst/>
          </a:prstGeom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lip bh điều đó tùy thuộc hành động của bạn 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BARBLY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ABARBLY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anim1690[1]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6419850" y="32385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anim1690[1]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2247900" y="33782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56511">
            <a:off x="7772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465af308d679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3733800"/>
            <a:ext cx="138906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 descr="465af2fcdcb5b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3733800"/>
            <a:ext cx="13493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304800" y="2362200"/>
            <a:ext cx="4114800" cy="47244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9FF33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1800">
              <a:latin typeface="Calibri" pitchFamily="34" charset="0"/>
              <a:cs typeface="Arial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5029200" y="2362200"/>
            <a:ext cx="4114800" cy="47244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9FF33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1800">
              <a:latin typeface="Calibri" pitchFamily="34" charset="0"/>
              <a:cs typeface="Arial" charset="0"/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5105400" y="-609600"/>
            <a:ext cx="4114800" cy="47244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9FF33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1800">
              <a:latin typeface="Calibri" pitchFamily="34" charset="0"/>
              <a:cs typeface="Arial" charset="0"/>
            </a:endParaRPr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-76200" y="-1219200"/>
            <a:ext cx="3048000" cy="55626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CC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1800">
              <a:latin typeface="Calibri" pitchFamily="34" charset="0"/>
              <a:cs typeface="Arial" charset="0"/>
            </a:endParaRP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V="1">
            <a:off x="1371600" y="6858000"/>
            <a:ext cx="457200" cy="6858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</p:spPr>
        <p:txBody>
          <a:bodyPr tIns="0" bIns="0"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V="1">
            <a:off x="4724400" y="6934200"/>
            <a:ext cx="0" cy="9144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</p:spPr>
        <p:txBody>
          <a:bodyPr tIns="0" bIns="0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 flipV="1">
            <a:off x="7162800" y="6858000"/>
            <a:ext cx="457200" cy="11430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</p:spPr>
        <p:txBody>
          <a:bodyPr tIns="0" bIns="0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7050" y="989509"/>
            <a:ext cx="835126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thầy, cô giáo mạnh khỏe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686" y="4776569"/>
            <a:ext cx="79047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Chúc các em học sinh chăm ngoan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5" name="Picture 24" descr="3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400" y="1905000"/>
            <a:ext cx="2438400" cy="24097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6111 L 0.24167 -0.5611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31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6666 L -0.01667 -0.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38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6111 L -0.25833 -0.70555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3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 animBg="1"/>
      <p:bldP spid="38926" grpId="1" animBg="1"/>
      <p:bldP spid="38927" grpId="0" animBg="1"/>
      <p:bldP spid="38927" grpId="1" animBg="1"/>
      <p:bldP spid="38928" grpId="0" animBg="1"/>
      <p:bldP spid="38928" grpId="1" animBg="1"/>
      <p:bldP spid="38930" grpId="0" animBg="1"/>
      <p:bldP spid="38930" grpId="1" animBg="1"/>
      <p:bldP spid="38931" grpId="0" animBg="1"/>
      <p:bldP spid="38931" grpId="1" animBg="1"/>
      <p:bldP spid="38932" grpId="0" animBg="1"/>
      <p:bldP spid="38932" grpId="1" animBg="1"/>
      <p:bldP spid="38933" grpId="0" animBg="1"/>
      <p:bldP spid="389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h khong gian xa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76200" y="76200"/>
            <a:ext cx="8991600" cy="667512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14400" y="14478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71D5B"/>
                </a:solidFill>
              </a:rPr>
              <a:t>Hoạt động 1</a:t>
            </a:r>
          </a:p>
          <a:p>
            <a:pPr algn="ctr"/>
            <a:r>
              <a:rPr lang="en-US" sz="4800" b="1" smtClean="0">
                <a:solidFill>
                  <a:srgbClr val="0070C0"/>
                </a:solidFill>
              </a:rPr>
              <a:t>Khám phá</a:t>
            </a:r>
            <a:endParaRPr lang="en-US" sz="4800" b="1">
              <a:solidFill>
                <a:srgbClr val="0070C0"/>
              </a:solidFill>
            </a:endParaRPr>
          </a:p>
        </p:txBody>
      </p:sp>
      <p:pic>
        <p:nvPicPr>
          <p:cNvPr id="18" name="Picture 17" descr="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1" y="4724401"/>
            <a:ext cx="1523999" cy="1524000"/>
          </a:xfrm>
          <a:prstGeom prst="rect">
            <a:avLst/>
          </a:prstGeom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lip môi trường công cộng 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" y="1295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71D5B"/>
                </a:solidFill>
              </a:rPr>
              <a:t>Hoạt động 2</a:t>
            </a:r>
          </a:p>
          <a:p>
            <a:pPr algn="ctr"/>
            <a:r>
              <a:rPr lang="en-US" sz="4800" b="1" smtClean="0">
                <a:solidFill>
                  <a:srgbClr val="0070C0"/>
                </a:solidFill>
              </a:rPr>
              <a:t>Điều em muốn nói </a:t>
            </a:r>
            <a:endParaRPr lang="en-US" sz="4800" b="1">
              <a:solidFill>
                <a:srgbClr val="0070C0"/>
              </a:solidFill>
            </a:endParaRPr>
          </a:p>
        </p:txBody>
      </p:sp>
      <p:pic>
        <p:nvPicPr>
          <p:cNvPr id="18" name="Picture 17" descr="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1" y="4724401"/>
            <a:ext cx="1523999" cy="1524000"/>
          </a:xfrm>
          <a:prstGeom prst="rect">
            <a:avLst/>
          </a:prstGeom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1600200"/>
          <a:ext cx="281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6" descr="hinh-nen-powerpoint-dep-nhat-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391400" y="30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4&quot;&gt;&lt;property id=&quot;20148&quot; value=&quot;5&quot;/&gt;&lt;property id=&quot;20300&quot; value=&quot;Slide 20&quot;/&gt;&lt;property id=&quot;20307&quot; value=&quot;258&quot;/&gt;&lt;/object&gt;&lt;object type=&quot;3&quot; unique_id=&quot;10055&quot;&gt;&lt;property id=&quot;20148&quot; value=&quot;5&quot;/&gt;&lt;property id=&quot;20300&quot; value=&quot;Slide 1&quot;/&gt;&lt;property id=&quot;20307&quot; value=&quot;259&quot;/&gt;&lt;/object&gt;&lt;object type=&quot;3&quot; unique_id=&quot;10406&quot;&gt;&lt;property id=&quot;20148&quot; value=&quot;5&quot;/&gt;&lt;property id=&quot;20300&quot; value=&quot;Slide 5&quot;/&gt;&lt;property id=&quot;20307&quot; value=&quot;274&quot;/&gt;&lt;/object&gt;&lt;object type=&quot;3&quot; unique_id=&quot;10464&quot;&gt;&lt;property id=&quot;20148&quot; value=&quot;5&quot;/&gt;&lt;property id=&quot;20300&quot; value=&quot;Slide 3&quot;/&gt;&lt;property id=&quot;20307&quot; value=&quot;275&quot;/&gt;&lt;/object&gt;&lt;object type=&quot;3&quot; unique_id=&quot;10465&quot;&gt;&lt;property id=&quot;20148&quot; value=&quot;5&quot;/&gt;&lt;property id=&quot;20300&quot; value=&quot;Slide 2&quot;/&gt;&lt;property id=&quot;20307&quot; value=&quot;276&quot;/&gt;&lt;/object&gt;&lt;object type=&quot;3&quot; unique_id=&quot;10512&quot;&gt;&lt;property id=&quot;20148&quot; value=&quot;5&quot;/&gt;&lt;property id=&quot;20300&quot; value=&quot;Slide 8&quot;/&gt;&lt;property id=&quot;20307&quot; value=&quot;277&quot;/&gt;&lt;/object&gt;&lt;object type=&quot;3&quot; unique_id=&quot;10657&quot;&gt;&lt;property id=&quot;20148&quot; value=&quot;5&quot;/&gt;&lt;property id=&quot;20300&quot; value=&quot;Slide 11&quot;/&gt;&lt;property id=&quot;20307&quot; value=&quot;279&quot;/&gt;&lt;/object&gt;&lt;object type=&quot;3&quot; unique_id=&quot;10704&quot;&gt;&lt;property id=&quot;20148&quot; value=&quot;5&quot;/&gt;&lt;property id=&quot;20300&quot; value=&quot;Slide 15&quot;/&gt;&lt;property id=&quot;20307&quot; value=&quot;280&quot;/&gt;&lt;/object&gt;&lt;object type=&quot;3&quot; unique_id=&quot;10770&quot;&gt;&lt;property id=&quot;20148&quot; value=&quot;5&quot;/&gt;&lt;property id=&quot;20300&quot; value=&quot;Slide 19&quot;/&gt;&lt;property id=&quot;20307&quot; value=&quot;282&quot;/&gt;&lt;/object&gt;&lt;object type=&quot;3&quot; unique_id=&quot;10951&quot;&gt;&lt;property id=&quot;20148&quot; value=&quot;5&quot;/&gt;&lt;property id=&quot;20300&quot; value=&quot;Slide 4&quot;/&gt;&lt;property id=&quot;20307&quot; value=&quot;284&quot;/&gt;&lt;/object&gt;&lt;object type=&quot;3&quot; unique_id=&quot;10952&quot;&gt;&lt;property id=&quot;20148&quot; value=&quot;5&quot;/&gt;&lt;property id=&quot;20300&quot; value=&quot;Slide 6&quot;/&gt;&lt;property id=&quot;20307&quot; value=&quot;285&quot;/&gt;&lt;/object&gt;&lt;object type=&quot;3&quot; unique_id=&quot;10953&quot;&gt;&lt;property id=&quot;20148&quot; value=&quot;5&quot;/&gt;&lt;property id=&quot;20300&quot; value=&quot;Slide 7&quot;/&gt;&lt;property id=&quot;20307&quot; value=&quot;286&quot;/&gt;&lt;/object&gt;&lt;object type=&quot;3&quot; unique_id=&quot;10954&quot;&gt;&lt;property id=&quot;20148&quot; value=&quot;5&quot;/&gt;&lt;property id=&quot;20300&quot; value=&quot;Slide 10&quot;/&gt;&lt;property id=&quot;20307&quot; value=&quot;287&quot;/&gt;&lt;/object&gt;&lt;object type=&quot;3&quot; unique_id=&quot;10958&quot;&gt;&lt;property id=&quot;20148&quot; value=&quot;5&quot;/&gt;&lt;property id=&quot;20300&quot; value=&quot;Slide 17&quot;/&gt;&lt;property id=&quot;20307&quot; value=&quot;291&quot;/&gt;&lt;/object&gt;&lt;object type=&quot;3&quot; unique_id=&quot;11003&quot;&gt;&lt;property id=&quot;20148&quot; value=&quot;5&quot;/&gt;&lt;property id=&quot;20300&quot; value=&quot;Slide 9&quot;/&gt;&lt;property id=&quot;20307&quot; value=&quot;292&quot;/&gt;&lt;/object&gt;&lt;object type=&quot;3&quot; unique_id=&quot;11274&quot;&gt;&lt;property id=&quot;20148&quot; value=&quot;5&quot;/&gt;&lt;property id=&quot;20300&quot; value=&quot;Slide 12&quot;/&gt;&lt;property id=&quot;20307&quot; value=&quot;297&quot;/&gt;&lt;/object&gt;&lt;object type=&quot;3&quot; unique_id=&quot;11275&quot;&gt;&lt;property id=&quot;20148&quot; value=&quot;5&quot;/&gt;&lt;property id=&quot;20300&quot; value=&quot;Slide 18&quot;/&gt;&lt;property id=&quot;20307&quot; value=&quot;296&quot;/&gt;&lt;/object&gt;&lt;object type=&quot;3&quot; unique_id=&quot;11314&quot;&gt;&lt;property id=&quot;20148&quot; value=&quot;5&quot;/&gt;&lt;property id=&quot;20300&quot; value=&quot;Slide 13&quot;/&gt;&lt;property id=&quot;20307&quot; value=&quot;298&quot;/&gt;&lt;/object&gt;&lt;object type=&quot;3&quot; unique_id=&quot;11315&quot;&gt;&lt;property id=&quot;20148&quot; value=&quot;5&quot;/&gt;&lt;property id=&quot;20300&quot; value=&quot;Slide 14&quot;/&gt;&lt;property id=&quot;20307&quot; value=&quot;299&quot;/&gt;&lt;/object&gt;&lt;object type=&quot;3&quot; unique_id=&quot;11675&quot;&gt;&lt;property id=&quot;20148&quot; value=&quot;5&quot;/&gt;&lt;property id=&quot;20300&quot; value=&quot;Slide 16&quot;/&gt;&lt;property id=&quot;20307&quot; value=&quot;30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Admin\Desktop\13-08\173. Love Story.mp3"/>
  <p:tag name="PPSNARRATION" val="22,1308897996,C:\Documents and Settings\Pc\My Documents\thu bài Elearning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Admin\Desktop\13-08\173. Love Story.mp3"/>
  <p:tag name="PPSNARRATION" val="22,1308897996,C:\Documents and Settings\Pc\My Documents\thu bài Elearning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202</Words>
  <Application>Microsoft Office PowerPoint</Application>
  <PresentationFormat>On-screen Show (4:3)</PresentationFormat>
  <Paragraphs>42</Paragraphs>
  <Slides>20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Bitmap Image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120</cp:revision>
  <dcterms:created xsi:type="dcterms:W3CDTF">2016-10-19T02:13:33Z</dcterms:created>
  <dcterms:modified xsi:type="dcterms:W3CDTF">2016-10-23T10:19:13Z</dcterms:modified>
</cp:coreProperties>
</file>